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2" r:id="rId2"/>
    <p:sldMasterId id="2147483903" r:id="rId3"/>
  </p:sldMasterIdLst>
  <p:notesMasterIdLst>
    <p:notesMasterId r:id="rId14"/>
  </p:notesMasterIdLst>
  <p:handoutMasterIdLst>
    <p:handoutMasterId r:id="rId15"/>
  </p:handoutMasterIdLst>
  <p:sldIdLst>
    <p:sldId id="269" r:id="rId4"/>
    <p:sldId id="1947" r:id="rId5"/>
    <p:sldId id="1946" r:id="rId6"/>
    <p:sldId id="1949" r:id="rId7"/>
    <p:sldId id="276" r:id="rId8"/>
    <p:sldId id="279" r:id="rId9"/>
    <p:sldId id="1945" r:id="rId10"/>
    <p:sldId id="273" r:id="rId11"/>
    <p:sldId id="277" r:id="rId12"/>
    <p:sldId id="274" r:id="rId13"/>
  </p:sldIdLst>
  <p:sldSz cx="12192000" cy="6858000"/>
  <p:notesSz cx="6797675" cy="98742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37312" autoAdjust="0"/>
  </p:normalViewPr>
  <p:slideViewPr>
    <p:cSldViewPr showGuides="1">
      <p:cViewPr varScale="1">
        <p:scale>
          <a:sx n="32" d="100"/>
          <a:sy n="32" d="100"/>
        </p:scale>
        <p:origin x="2501" y="29"/>
      </p:cViewPr>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125" d="100"/>
          <a:sy n="125" d="100"/>
        </p:scale>
        <p:origin x="41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8E90E327-0BB1-439F-A6C8-2F06B30EAC7E}" type="datetimeFigureOut">
              <a:rPr lang="sv-SE" smtClean="0"/>
              <a:t>2023-12-06</a:t>
            </a:fld>
            <a:endParaRPr lang="sv-SE"/>
          </a:p>
        </p:txBody>
      </p:sp>
      <p:sp>
        <p:nvSpPr>
          <p:cNvPr id="4" name="Platshållare för sidfot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A4832076-BCB6-48EA-90FC-F0D968CD7C9C}" type="slidenum">
              <a:rPr lang="sv-SE" smtClean="0"/>
              <a:t>‹#›</a:t>
            </a:fld>
            <a:endParaRPr lang="sv-SE"/>
          </a:p>
        </p:txBody>
      </p:sp>
    </p:spTree>
    <p:extLst>
      <p:ext uri="{BB962C8B-B14F-4D97-AF65-F5344CB8AC3E}">
        <p14:creationId xmlns:p14="http://schemas.microsoft.com/office/powerpoint/2010/main" val="2115592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6B1C958B-A38C-47D6-83FD-060D3EAE371B}" type="datetimeFigureOut">
              <a:rPr lang="sv-SE" smtClean="0"/>
              <a:t>2023-12-06</a:t>
            </a:fld>
            <a:endParaRPr lang="sv-SE"/>
          </a:p>
        </p:txBody>
      </p:sp>
      <p:sp>
        <p:nvSpPr>
          <p:cNvPr id="4" name="Platshållare för bildobjekt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6C31A52C-D564-4ECF-8CCD-2250F16E8055}" type="slidenum">
              <a:rPr lang="sv-SE" smtClean="0"/>
              <a:t>‹#›</a:t>
            </a:fld>
            <a:endParaRPr lang="sv-SE"/>
          </a:p>
        </p:txBody>
      </p:sp>
    </p:spTree>
    <p:extLst>
      <p:ext uri="{BB962C8B-B14F-4D97-AF65-F5344CB8AC3E}">
        <p14:creationId xmlns:p14="http://schemas.microsoft.com/office/powerpoint/2010/main" val="70541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Eftersom vi träffas över kommungränserna men inom samma verksamheter så har ni alla möjligheter att diskutera, ställa frågor hur andra gör, ta upp något som upplevs som ett problem på enheten, ge tips och idéer till varandra. </a:t>
            </a:r>
          </a:p>
        </p:txBody>
      </p:sp>
      <p:sp>
        <p:nvSpPr>
          <p:cNvPr id="4" name="Platshållare för bildnummer 3"/>
          <p:cNvSpPr>
            <a:spLocks noGrp="1"/>
          </p:cNvSpPr>
          <p:nvPr>
            <p:ph type="sldNum" sz="quarter" idx="5"/>
          </p:nvPr>
        </p:nvSpPr>
        <p:spPr/>
        <p:txBody>
          <a:bodyPr/>
          <a:lstStyle/>
          <a:p>
            <a:fld id="{6C31A52C-D564-4ECF-8CCD-2250F16E8055}" type="slidenum">
              <a:rPr lang="sv-SE" smtClean="0"/>
              <a:t>2</a:t>
            </a:fld>
            <a:endParaRPr lang="sv-SE"/>
          </a:p>
        </p:txBody>
      </p:sp>
    </p:spTree>
    <p:extLst>
      <p:ext uri="{BB962C8B-B14F-4D97-AF65-F5344CB8AC3E}">
        <p14:creationId xmlns:p14="http://schemas.microsoft.com/office/powerpoint/2010/main" val="94588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Hygienombud gör månadsmätningar och sammanställer hur mätningarna ser ut varje månad, ombuden eller enhetschefen presenterar mätningen på tex. APT varje månad. Som ombud är du enhetschefens högra hand i arbetet med att höja kvaliteten vad gäller vårdhygieniska frågor och att förhindra smitta och smittspridning. Enhetschefen ska ta tillvara erat uppdrag och den stödjande resurs ni är för er verksamhet. Ombuden är enhetschefens ögon och det ligger framförallt i enhetschefens intresse att få information hur basala hygienrutiner och klädregler efterlevs, ni hjälper till i att se risker för smitta och smittspridning i verksamheterna. Arbetet med vårdhygieniska frågor på varje enhet ska skriftligen presenteras i patient- och verksamhetsberättelsen vid årets slut, det är chefernas uppdrag.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 är otroligt viktiga! Uppdraget ska vara lustfyllt och roligt! Ni är inte poliser det arbetet överlåter ni åt enhetschefen!</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3</a:t>
            </a:fld>
            <a:endParaRPr lang="sv-SE"/>
          </a:p>
        </p:txBody>
      </p:sp>
    </p:spTree>
    <p:extLst>
      <p:ext uri="{BB962C8B-B14F-4D97-AF65-F5344CB8AC3E}">
        <p14:creationId xmlns:p14="http://schemas.microsoft.com/office/powerpoint/2010/main" val="402032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började med introduktion där vi presenterade vad alla kommuner tackat ja till och en del kommuner har fått den presenterad i Januari-23 medan andra har fått det så sent som i Nov-23. Förutsättningarna på hur långt man kommit ser lite olika ut. På en del ställen har man kommit igång med mätningar av basala hygienrutiner och klädregler på andra inte men man kanske har en plan.</a:t>
            </a:r>
          </a:p>
          <a:p>
            <a:r>
              <a:rPr lang="sv-SE" dirty="0"/>
              <a:t>Det har uppkommit att en del får förutsättningar att utföra uppdraget och andra har inte bemötts på samma sätt. På en del ställen bemötts ombuden med att komma med ny- och nonsens information och det har uppstått en del otrevliga situationer. Blir ni bemötta på det viset lägger ni över det till enhetschefen, som ska se till att man pratar om vårdhygieniska frågor i verksamheten utan att kollegor tar illa upp. </a:t>
            </a:r>
          </a:p>
          <a:p>
            <a:r>
              <a:rPr lang="sv-SE" dirty="0"/>
              <a:t>Ge inte upp! Ta upp problem som ni stöter på med Enhetschefen!</a:t>
            </a:r>
          </a:p>
          <a:p>
            <a:r>
              <a:rPr lang="sv-SE" dirty="0"/>
              <a:t>Varje anställd individ har ett </a:t>
            </a:r>
            <a:r>
              <a:rPr lang="sv-SE" dirty="0" err="1"/>
              <a:t>egetansvar</a:t>
            </a:r>
            <a:r>
              <a:rPr lang="sv-SE" dirty="0"/>
              <a:t> att se till att följa de riktlinjer och rutiner som finns!</a:t>
            </a:r>
          </a:p>
          <a:p>
            <a:endParaRPr lang="sv-SE" dirty="0"/>
          </a:p>
          <a:p>
            <a:r>
              <a:rPr lang="sv-SE" dirty="0"/>
              <a:t>Smycken (ingår även klockor av olika slag) oavsett vilka ska ej användas på underarmar och händer!</a:t>
            </a:r>
          </a:p>
          <a:p>
            <a:r>
              <a:rPr lang="sv-SE" dirty="0"/>
              <a:t>Handspriten torkar inte ut händerna! det finns mjukgörande ämnen i den och ska gnidas in för att få full effekt av både sprit och mjukgörande ämnet. Däremot vatten och tvål torkar ut händerna!, finns inget mjukgörande i dem.</a:t>
            </a:r>
          </a:p>
        </p:txBody>
      </p:sp>
      <p:sp>
        <p:nvSpPr>
          <p:cNvPr id="4" name="Platshållare för bildnummer 3"/>
          <p:cNvSpPr>
            <a:spLocks noGrp="1"/>
          </p:cNvSpPr>
          <p:nvPr>
            <p:ph type="sldNum" sz="quarter" idx="5"/>
          </p:nvPr>
        </p:nvSpPr>
        <p:spPr/>
        <p:txBody>
          <a:bodyPr/>
          <a:lstStyle/>
          <a:p>
            <a:fld id="{6C31A52C-D564-4ECF-8CCD-2250F16E8055}" type="slidenum">
              <a:rPr lang="sv-SE" smtClean="0"/>
              <a:t>4</a:t>
            </a:fld>
            <a:endParaRPr lang="sv-SE"/>
          </a:p>
        </p:txBody>
      </p:sp>
    </p:spTree>
    <p:extLst>
      <p:ext uri="{BB962C8B-B14F-4D97-AF65-F5344CB8AC3E}">
        <p14:creationId xmlns:p14="http://schemas.microsoft.com/office/powerpoint/2010/main" val="79140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Sveriges kommuner och regioner (SKR) kommer from 2024 inte utföra någon PPM mätning och databasen för registrering kommer att läggas ned.</a:t>
            </a:r>
          </a:p>
          <a:p>
            <a:r>
              <a:rPr lang="sv-SE" dirty="0"/>
              <a:t>Ni fortsätter med era månadsmätningar som vanligt och ni kommer endast ha möjlighet att spara mätningarna på papper tills vi (kommun och/eller region kan besluta oss för ett annat alternativ). Ni gör mätningar för er enhets kvalitetssäkring och diskuterar svaren som tidigare.</a:t>
            </a:r>
          </a:p>
        </p:txBody>
      </p:sp>
      <p:sp>
        <p:nvSpPr>
          <p:cNvPr id="4" name="Platshållare för bildnummer 3"/>
          <p:cNvSpPr>
            <a:spLocks noGrp="1"/>
          </p:cNvSpPr>
          <p:nvPr>
            <p:ph type="sldNum" sz="quarter" idx="5"/>
          </p:nvPr>
        </p:nvSpPr>
        <p:spPr/>
        <p:txBody>
          <a:bodyPr/>
          <a:lstStyle/>
          <a:p>
            <a:fld id="{6C31A52C-D564-4ECF-8CCD-2250F16E8055}" type="slidenum">
              <a:rPr lang="sv-SE" smtClean="0"/>
              <a:t>5</a:t>
            </a:fld>
            <a:endParaRPr lang="sv-SE"/>
          </a:p>
        </p:txBody>
      </p:sp>
    </p:spTree>
    <p:extLst>
      <p:ext uri="{BB962C8B-B14F-4D97-AF65-F5344CB8AC3E}">
        <p14:creationId xmlns:p14="http://schemas.microsoft.com/office/powerpoint/2010/main" val="352431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vi arbetar inom vård- och omsorg måste vi se till att följa de riktlinjer, regler och rutiner som ingår för att förhindra smitta och smittspridning och att någon brukare/vårdtagare drabbas av en vårdrelaterad infektion. Basala hygienrutiner är enkla och kostnadseffektiva åtgärder som utförs många gånger/ dag oavsett smitta eller inte, eller oavsett vad för eventuell smitta det handlar om.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ska alla se till att förhindra smitta och smittspridning!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Vårdrelaterade infektioner (VRI) - är infektioner som vi ska förhindra att någon drabbas av. Det är en </a:t>
            </a:r>
            <a:r>
              <a:rPr lang="sv-SE" b="0" i="0" dirty="0">
                <a:solidFill>
                  <a:srgbClr val="333333"/>
                </a:solidFill>
                <a:effectLst/>
                <a:latin typeface="Arial" panose="020B0604020202020204" pitchFamily="34" charset="0"/>
              </a:rPr>
              <a:t>infektion som uppkommer hos en person under slutenvård eller till följd av diagnostik, behandling eller omvårdnad inom övrig vård och omsorg.</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få en infektion innebär ett stort lidande för den drabbade som kanske blir sjuk under ett lång tid eller blir bärare av en bakterie resten av sitt liv eller att man avlider. Den drabbade kanske måste behandlas med antibiotika under lång tid vilket också ökar risken för antibiotikaresistens.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väldigt kostsamt, det kanske kräver extrapersonal, extravak till den sjuka. Är det personal som blir sjuk så kräver det vikarier, eller att man får gå kort pga. personalbrist.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Antibiotikaförbrukning- viktigt för alla – vårdtagaren, dig och mig och för att minska risken för resistens. Vi önskar ha antibiotika att tillgå om vi själva blir sjuk och det krävs antibiotika för att bli frisk, men det kanske inte går pga. resistensen.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6</a:t>
            </a:fld>
            <a:endParaRPr lang="sv-SE"/>
          </a:p>
        </p:txBody>
      </p:sp>
    </p:spTree>
    <p:extLst>
      <p:ext uri="{BB962C8B-B14F-4D97-AF65-F5344CB8AC3E}">
        <p14:creationId xmlns:p14="http://schemas.microsoft.com/office/powerpoint/2010/main" val="159728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Basala hygienrutiner är den viktigaste åtgärden vi behöver tillta för att förhindra smitta och smittspridning. Sedan har vi mellanskiktet som ni varit van att arbeta efter under pandemin tex. rutiner för desinfektion av ytor i gemensamhetsutrymmen, sluta inte med dom rutinerna de reducerar antalet bakterier som finns på ytorna och minskar risken att någon får en smitta och blir sjuk.</a:t>
            </a:r>
          </a:p>
          <a:p>
            <a:r>
              <a:rPr lang="sv-SE" dirty="0"/>
              <a:t>Personlig skyddsutrustning är ett tillägg till de två tidigare skikten, det är viktigt men inte viktigast. Ska man ha på sig skyddsutrustning ska man också veta hur man använder den annars kan det bli en risk för smittspridning. </a:t>
            </a:r>
          </a:p>
        </p:txBody>
      </p:sp>
      <p:sp>
        <p:nvSpPr>
          <p:cNvPr id="4" name="Platshållare för bildnummer 3"/>
          <p:cNvSpPr>
            <a:spLocks noGrp="1"/>
          </p:cNvSpPr>
          <p:nvPr>
            <p:ph type="sldNum" sz="quarter" idx="5"/>
          </p:nvPr>
        </p:nvSpPr>
        <p:spPr/>
        <p:txBody>
          <a:bodyPr/>
          <a:lstStyle/>
          <a:p>
            <a:fld id="{6C31A52C-D564-4ECF-8CCD-2250F16E8055}" type="slidenum">
              <a:rPr lang="sv-SE" smtClean="0"/>
              <a:t>7</a:t>
            </a:fld>
            <a:endParaRPr lang="sv-SE"/>
          </a:p>
        </p:txBody>
      </p:sp>
    </p:spTree>
    <p:extLst>
      <p:ext uri="{BB962C8B-B14F-4D97-AF65-F5344CB8AC3E}">
        <p14:creationId xmlns:p14="http://schemas.microsoft.com/office/powerpoint/2010/main" val="333621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 utbildningar finns på </a:t>
            </a:r>
            <a:r>
              <a:rPr lang="sv-SE" dirty="0" err="1"/>
              <a:t>Vårdhygiens</a:t>
            </a:r>
            <a:r>
              <a:rPr lang="sv-SE" dirty="0"/>
              <a:t> sida på Vårdgivarwebben under Basala hygienrutiner.</a:t>
            </a:r>
          </a:p>
        </p:txBody>
      </p:sp>
      <p:sp>
        <p:nvSpPr>
          <p:cNvPr id="4" name="Platshållare för bildnummer 3"/>
          <p:cNvSpPr>
            <a:spLocks noGrp="1"/>
          </p:cNvSpPr>
          <p:nvPr>
            <p:ph type="sldNum" sz="quarter" idx="5"/>
          </p:nvPr>
        </p:nvSpPr>
        <p:spPr/>
        <p:txBody>
          <a:bodyPr/>
          <a:lstStyle/>
          <a:p>
            <a:fld id="{6C31A52C-D564-4ECF-8CCD-2250F16E8055}" type="slidenum">
              <a:rPr lang="sv-SE" smtClean="0"/>
              <a:t>8</a:t>
            </a:fld>
            <a:endParaRPr lang="sv-SE"/>
          </a:p>
        </p:txBody>
      </p:sp>
    </p:spTree>
    <p:extLst>
      <p:ext uri="{BB962C8B-B14F-4D97-AF65-F5344CB8AC3E}">
        <p14:creationId xmlns:p14="http://schemas.microsoft.com/office/powerpoint/2010/main" val="124997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Kom gärna med synpunkter på saker ni vill att vi ska ta upp. Det kan vara en liten eller en stor sak. Detta är bara en del saker som vi på Vårdhygien har listat upp som möjliga teman. Men som sagt forumet är till för er och vi vill helst att ni fyller den tiden med det som ni anser vara intressant och som skulle kunna ge er något. </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9</a:t>
            </a:fld>
            <a:endParaRPr lang="sv-SE"/>
          </a:p>
        </p:txBody>
      </p:sp>
    </p:spTree>
    <p:extLst>
      <p:ext uri="{BB962C8B-B14F-4D97-AF65-F5344CB8AC3E}">
        <p14:creationId xmlns:p14="http://schemas.microsoft.com/office/powerpoint/2010/main" val="71597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Skicka gärna in tips på vår mail på information som ni skulle vilja finna få vår hemsida. Är det något som saknas?</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10</a:t>
            </a:fld>
            <a:endParaRPr lang="sv-SE"/>
          </a:p>
        </p:txBody>
      </p:sp>
    </p:spTree>
    <p:extLst>
      <p:ext uri="{BB962C8B-B14F-4D97-AF65-F5344CB8AC3E}">
        <p14:creationId xmlns:p14="http://schemas.microsoft.com/office/powerpoint/2010/main" val="151761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tx1"/>
                </a:solidFill>
              </a:defRPr>
            </a:lvl1pPr>
          </a:lstStyle>
          <a:p>
            <a:r>
              <a:rPr lang="sv-SE" dirty="0"/>
              <a:t>Rubrik</a:t>
            </a:r>
            <a:br>
              <a:rPr lang="sv-SE" dirty="0"/>
            </a:br>
            <a:r>
              <a:rPr lang="sv-SE" dirty="0"/>
              <a:t>Underrubrik</a:t>
            </a:r>
            <a:br>
              <a:rPr lang="sv-SE" dirty="0"/>
            </a:br>
            <a:endParaRPr lang="sv-SE" dirty="0"/>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dirty="0"/>
          </a:p>
        </p:txBody>
      </p:sp>
    </p:spTree>
    <p:extLst>
      <p:ext uri="{BB962C8B-B14F-4D97-AF65-F5344CB8AC3E}">
        <p14:creationId xmlns:p14="http://schemas.microsoft.com/office/powerpoint/2010/main" val="230840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4"/>
            <a:ext cx="974725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7946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0" y="2987674"/>
            <a:ext cx="1219200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56901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3341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77334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0997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9995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2578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5"/>
          </p:nvPr>
        </p:nvSpPr>
        <p:spPr>
          <a:xfrm>
            <a:off x="1222375" y="2111375"/>
            <a:ext cx="4381500" cy="3522663"/>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71568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5"/>
          </p:nvPr>
        </p:nvSpPr>
        <p:spPr>
          <a:xfrm>
            <a:off x="1222375" y="2987675"/>
            <a:ext cx="4381500" cy="2646363"/>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302032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5"/>
          </p:nvPr>
        </p:nvSpPr>
        <p:spPr>
          <a:xfrm>
            <a:off x="1222375" y="1219201"/>
            <a:ext cx="4381500" cy="4414838"/>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8692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tx1"/>
                </a:solidFill>
              </a:defRPr>
            </a:lvl1pPr>
          </a:lstStyle>
          <a:p>
            <a:r>
              <a:rPr lang="sv-SE" dirty="0"/>
              <a:t>Rubrik</a:t>
            </a:r>
            <a:br>
              <a:rPr lang="sv-SE" dirty="0"/>
            </a:br>
            <a:r>
              <a:rPr lang="sv-SE" dirty="0"/>
              <a:t>Underrubrik</a:t>
            </a:r>
            <a:br>
              <a:rPr lang="sv-SE" dirty="0"/>
            </a:br>
            <a:endParaRPr lang="sv-SE" dirty="0"/>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dirty="0"/>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dirty="0"/>
              <a:t>Namn Förnamn</a:t>
            </a:r>
          </a:p>
          <a:p>
            <a:pPr lvl="0"/>
            <a:r>
              <a:rPr lang="sv-SE" dirty="0"/>
              <a:t>Titel/yrke</a:t>
            </a:r>
          </a:p>
          <a:p>
            <a:pPr lvl="0"/>
            <a:r>
              <a:rPr lang="sv-SE" dirty="0"/>
              <a:t>Organisation/företag/avdelning</a:t>
            </a:r>
          </a:p>
        </p:txBody>
      </p:sp>
    </p:spTree>
    <p:extLst>
      <p:ext uri="{BB962C8B-B14F-4D97-AF65-F5344CB8AC3E}">
        <p14:creationId xmlns:p14="http://schemas.microsoft.com/office/powerpoint/2010/main" val="41447203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6342062" cy="3532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48517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987675"/>
            <a:ext cx="6342062" cy="2646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56932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p:cNvSpPr>
            <a:spLocks noGrp="1"/>
          </p:cNvSpPr>
          <p:nvPr>
            <p:ph sz="quarter" idx="17"/>
          </p:nvPr>
        </p:nvSpPr>
        <p:spPr>
          <a:xfrm>
            <a:off x="1222375" y="1219200"/>
            <a:ext cx="6335713"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04957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19759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85929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4"/>
          </p:nvPr>
        </p:nvSpPr>
        <p:spPr>
          <a:xfrm>
            <a:off x="1217613" y="1219200"/>
            <a:ext cx="6335713" cy="4419600"/>
          </a:xfrm>
        </p:spPr>
        <p:txBody>
          <a:bodyPr/>
          <a:lstStyle/>
          <a:p>
            <a:r>
              <a:rPr lang="sv-SE"/>
              <a:t>Klicka på ikonen för att lägga till en bild</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467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49"/>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48381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5"/>
            <a:ext cx="2924175" cy="2651124"/>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03411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599"/>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2584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2928937"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2101850"/>
            <a:ext cx="2930524"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0557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64439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987674"/>
            <a:ext cx="2928937"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2987674"/>
            <a:ext cx="2930524"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55255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1219200"/>
            <a:ext cx="2922588"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1219200"/>
            <a:ext cx="2930524"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572649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2928937" cy="353695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101850"/>
            <a:ext cx="2930525" cy="353695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50"/>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34834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4"/>
            <a:ext cx="2928937" cy="2651125"/>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987674"/>
            <a:ext cx="2930525" cy="2651125"/>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4"/>
            <a:ext cx="2924175" cy="2651125"/>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4467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1219200"/>
            <a:ext cx="2930525" cy="441960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600"/>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993729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r>
              <a:rPr lang="sv-SE"/>
              <a:t>Klicka på ikonen för att lägga till en bild</a:t>
            </a:r>
            <a:endParaRPr lang="sv-SE" dirty="0"/>
          </a:p>
        </p:txBody>
      </p:sp>
      <p:sp>
        <p:nvSpPr>
          <p:cNvPr id="8" name="Platshållare för bild 5"/>
          <p:cNvSpPr>
            <a:spLocks noGrp="1"/>
          </p:cNvSpPr>
          <p:nvPr>
            <p:ph type="pic" sz="quarter" idx="14"/>
          </p:nvPr>
        </p:nvSpPr>
        <p:spPr>
          <a:xfrm>
            <a:off x="8534399" y="2104233"/>
            <a:ext cx="2431193" cy="1768475"/>
          </a:xfrm>
        </p:spPr>
        <p:txBody>
          <a:bodyPr/>
          <a:lstStyle/>
          <a:p>
            <a:r>
              <a:rPr lang="sv-SE"/>
              <a:t>Klicka på ikonen för att lägga till en bild</a:t>
            </a:r>
          </a:p>
        </p:txBody>
      </p:sp>
      <p:sp>
        <p:nvSpPr>
          <p:cNvPr id="7" name="Platshållare för innehåll 6"/>
          <p:cNvSpPr>
            <a:spLocks noGrp="1"/>
          </p:cNvSpPr>
          <p:nvPr>
            <p:ph sz="quarter" idx="15"/>
          </p:nvPr>
        </p:nvSpPr>
        <p:spPr>
          <a:xfrm>
            <a:off x="4146550" y="2104233"/>
            <a:ext cx="3902075" cy="265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8"/>
          <p:cNvSpPr>
            <a:spLocks noGrp="1"/>
          </p:cNvSpPr>
          <p:nvPr>
            <p:ph type="title"/>
          </p:nvPr>
        </p:nvSpPr>
        <p:spPr/>
        <p:txBody>
          <a:bodyPr/>
          <a:lstStyle/>
          <a:p>
            <a:r>
              <a:rPr lang="sv-SE"/>
              <a:t>Klicka här för att ändra format</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672571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16445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r>
              <a:rPr lang="sv-SE"/>
              <a:t>Klicka på ikonen för att lägga till en bild</a:t>
            </a:r>
          </a:p>
        </p:txBody>
      </p:sp>
      <p:sp>
        <p:nvSpPr>
          <p:cNvPr id="13" name="Platshållare för bild 5"/>
          <p:cNvSpPr>
            <a:spLocks noGrp="1"/>
          </p:cNvSpPr>
          <p:nvPr>
            <p:ph type="pic" sz="quarter" idx="14"/>
          </p:nvPr>
        </p:nvSpPr>
        <p:spPr>
          <a:xfrm>
            <a:off x="4638993" y="1219200"/>
            <a:ext cx="2928937" cy="1768475"/>
          </a:xfrm>
        </p:spPr>
        <p:txBody>
          <a:bodyPr/>
          <a:lstStyle/>
          <a:p>
            <a:r>
              <a:rPr lang="sv-SE"/>
              <a:t>Klicka på ikonen för att lägga till en bild</a:t>
            </a:r>
          </a:p>
        </p:txBody>
      </p:sp>
      <p:sp>
        <p:nvSpPr>
          <p:cNvPr id="14" name="Platshållare för bild 5"/>
          <p:cNvSpPr>
            <a:spLocks noGrp="1"/>
          </p:cNvSpPr>
          <p:nvPr>
            <p:ph type="pic" sz="quarter" idx="15"/>
          </p:nvPr>
        </p:nvSpPr>
        <p:spPr>
          <a:xfrm>
            <a:off x="8045133" y="1219200"/>
            <a:ext cx="2928937"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1217613" y="3429000"/>
            <a:ext cx="2928937" cy="1768475"/>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4638993" y="3429000"/>
            <a:ext cx="2928937" cy="1768475"/>
          </a:xfrm>
        </p:spPr>
        <p:txBody>
          <a:bodyPr/>
          <a:lstStyle/>
          <a:p>
            <a:r>
              <a:rPr lang="sv-SE"/>
              <a:t>Klicka på ikonen för att lägga till en bild</a:t>
            </a:r>
          </a:p>
        </p:txBody>
      </p:sp>
      <p:sp>
        <p:nvSpPr>
          <p:cNvPr id="17" name="Platshållare för bild 5"/>
          <p:cNvSpPr>
            <a:spLocks noGrp="1"/>
          </p:cNvSpPr>
          <p:nvPr>
            <p:ph type="pic" sz="quarter" idx="18"/>
          </p:nvPr>
        </p:nvSpPr>
        <p:spPr>
          <a:xfrm>
            <a:off x="8045133" y="3429000"/>
            <a:ext cx="2928937" cy="1768475"/>
          </a:xfrm>
        </p:spPr>
        <p:txBody>
          <a:bodyPr/>
          <a:lstStyle/>
          <a:p>
            <a:r>
              <a:rPr lang="sv-SE"/>
              <a:t>Klicka på ikonen för att lägga till en bild</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02084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5121273" y="3026570"/>
            <a:ext cx="1431131" cy="843756"/>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6584950" y="1219200"/>
            <a:ext cx="5607050" cy="3536950"/>
          </a:xfrm>
        </p:spPr>
        <p:txBody>
          <a:bodyPr/>
          <a:lstStyle/>
          <a:p>
            <a:r>
              <a:rPr lang="sv-SE"/>
              <a:t>Klicka på ikonen för att lägga till en bild</a:t>
            </a:r>
          </a:p>
        </p:txBody>
      </p:sp>
      <p:sp>
        <p:nvSpPr>
          <p:cNvPr id="8" name="Rubrik 7"/>
          <p:cNvSpPr>
            <a:spLocks noGrp="1"/>
          </p:cNvSpPr>
          <p:nvPr>
            <p:ph type="title"/>
          </p:nvPr>
        </p:nvSpPr>
        <p:spPr>
          <a:xfrm>
            <a:off x="1217613" y="3429000"/>
            <a:ext cx="3411537" cy="1327150"/>
          </a:xfrm>
        </p:spPr>
        <p:txBody>
          <a:bodyPr anchor="b"/>
          <a:lstStyle/>
          <a:p>
            <a:r>
              <a:rPr lang="sv-SE"/>
              <a:t>Klicka här för att ändra format</a:t>
            </a:r>
            <a:endParaRPr lang="sv-SE" dirty="0"/>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771990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r>
              <a:rPr lang="sv-SE"/>
              <a:t>Klicka på ikonen för att lägga till en bild</a:t>
            </a:r>
          </a:p>
        </p:txBody>
      </p:sp>
      <p:sp>
        <p:nvSpPr>
          <p:cNvPr id="15" name="Platshållare för bild 5"/>
          <p:cNvSpPr>
            <a:spLocks noGrp="1"/>
          </p:cNvSpPr>
          <p:nvPr>
            <p:ph type="pic" sz="quarter" idx="16"/>
          </p:nvPr>
        </p:nvSpPr>
        <p:spPr>
          <a:xfrm>
            <a:off x="1226191" y="1219200"/>
            <a:ext cx="1945633" cy="1772446"/>
          </a:xfrm>
          <a:ln w="28575">
            <a:noFill/>
          </a:ln>
        </p:spPr>
        <p:txBody>
          <a:bodyPr/>
          <a:lstStyle/>
          <a:p>
            <a:r>
              <a:rPr lang="sv-SE"/>
              <a:t>Klicka på ikonen för att lägga till en bild</a:t>
            </a:r>
            <a:endParaRPr lang="sv-SE" dirty="0"/>
          </a:p>
        </p:txBody>
      </p:sp>
      <p:sp>
        <p:nvSpPr>
          <p:cNvPr id="16" name="Platshållare för bild 5"/>
          <p:cNvSpPr>
            <a:spLocks noGrp="1"/>
          </p:cNvSpPr>
          <p:nvPr>
            <p:ph type="pic" sz="quarter" idx="17"/>
          </p:nvPr>
        </p:nvSpPr>
        <p:spPr>
          <a:xfrm>
            <a:off x="3193256" y="1219200"/>
            <a:ext cx="3388520" cy="1768475"/>
          </a:xfrm>
          <a:ln w="28575">
            <a:noFill/>
          </a:ln>
        </p:spPr>
        <p:txBody>
          <a:bodyPr/>
          <a:lstStyle/>
          <a:p>
            <a:r>
              <a:rPr lang="sv-SE"/>
              <a:t>Klicka på ikonen för att lägga till en bild</a:t>
            </a:r>
          </a:p>
        </p:txBody>
      </p:sp>
      <p:sp>
        <p:nvSpPr>
          <p:cNvPr id="8" name="Platshållare för bild 5"/>
          <p:cNvSpPr>
            <a:spLocks noGrp="1"/>
          </p:cNvSpPr>
          <p:nvPr>
            <p:ph type="pic" sz="quarter" idx="18"/>
          </p:nvPr>
        </p:nvSpPr>
        <p:spPr>
          <a:xfrm>
            <a:off x="4647572" y="3004768"/>
            <a:ext cx="3402958" cy="1751382"/>
          </a:xfrm>
          <a:ln w="28575">
            <a:noFill/>
          </a:ln>
        </p:spPr>
        <p:txBody>
          <a:bodyPr/>
          <a:lstStyle/>
          <a:p>
            <a:r>
              <a:rPr lang="sv-SE"/>
              <a:t>Klicka på ikonen för att lägga till en bild</a:t>
            </a:r>
          </a:p>
        </p:txBody>
      </p:sp>
      <p:sp>
        <p:nvSpPr>
          <p:cNvPr id="9" name="Platshållare för bild 5"/>
          <p:cNvSpPr>
            <a:spLocks noGrp="1"/>
          </p:cNvSpPr>
          <p:nvPr>
            <p:ph type="pic" sz="quarter" idx="19"/>
          </p:nvPr>
        </p:nvSpPr>
        <p:spPr>
          <a:xfrm>
            <a:off x="4647573" y="4780389"/>
            <a:ext cx="2410452" cy="858411"/>
          </a:xfrm>
          <a:ln w="28575">
            <a:noFill/>
          </a:ln>
        </p:spPr>
        <p:txBody>
          <a:bodyPr/>
          <a:lstStyle/>
          <a:p>
            <a:r>
              <a:rPr lang="sv-SE"/>
              <a:t>Klicka på ikonen för att lägga till en bild</a:t>
            </a:r>
            <a:endParaRPr lang="sv-SE" dirty="0"/>
          </a:p>
        </p:txBody>
      </p:sp>
      <p:sp>
        <p:nvSpPr>
          <p:cNvPr id="10" name="Platshållare för bild 5"/>
          <p:cNvSpPr>
            <a:spLocks noGrp="1"/>
          </p:cNvSpPr>
          <p:nvPr>
            <p:ph type="pic" sz="quarter" idx="20"/>
          </p:nvPr>
        </p:nvSpPr>
        <p:spPr>
          <a:xfrm>
            <a:off x="7085973" y="4780389"/>
            <a:ext cx="962652" cy="858411"/>
          </a:xfrm>
          <a:ln w="28575">
            <a:noFill/>
          </a:ln>
        </p:spPr>
        <p:txBody>
          <a:bodyPr/>
          <a:lstStyle/>
          <a:p>
            <a:r>
              <a:rPr lang="sv-SE"/>
              <a:t>Klicka på ikonen för att lägga till en bild</a:t>
            </a:r>
            <a:endParaRPr lang="sv-SE" dirty="0"/>
          </a:p>
        </p:txBody>
      </p:sp>
      <p:sp>
        <p:nvSpPr>
          <p:cNvPr id="11" name="Platshållare för bild 5"/>
          <p:cNvSpPr>
            <a:spLocks noGrp="1"/>
          </p:cNvSpPr>
          <p:nvPr>
            <p:ph type="pic" sz="quarter" idx="21"/>
          </p:nvPr>
        </p:nvSpPr>
        <p:spPr>
          <a:xfrm>
            <a:off x="6598444" y="1219200"/>
            <a:ext cx="2905125" cy="1768475"/>
          </a:xfrm>
          <a:ln w="28575">
            <a:noFill/>
          </a:ln>
        </p:spPr>
        <p:txBody>
          <a:bodyPr/>
          <a:lstStyle/>
          <a:p>
            <a:r>
              <a:rPr lang="sv-SE"/>
              <a:t>Klicka på ikonen för att lägga till en bild</a:t>
            </a:r>
          </a:p>
        </p:txBody>
      </p:sp>
      <p:sp>
        <p:nvSpPr>
          <p:cNvPr id="12" name="Platshållare för bild 5"/>
          <p:cNvSpPr>
            <a:spLocks noGrp="1"/>
          </p:cNvSpPr>
          <p:nvPr>
            <p:ph type="pic" sz="quarter" idx="22"/>
          </p:nvPr>
        </p:nvSpPr>
        <p:spPr>
          <a:xfrm>
            <a:off x="8070055" y="3004768"/>
            <a:ext cx="2895537" cy="2634032"/>
          </a:xfrm>
          <a:ln w="38100">
            <a:noFill/>
          </a:ln>
        </p:spPr>
        <p:txBody>
          <a:bodyPr/>
          <a:lstStyle/>
          <a:p>
            <a:r>
              <a:rPr lang="sv-SE"/>
              <a:t>Klicka på ikonen för att lägga till en bild</a:t>
            </a:r>
            <a:endParaRPr lang="sv-SE" dirty="0"/>
          </a:p>
        </p:txBody>
      </p:sp>
      <p:sp>
        <p:nvSpPr>
          <p:cNvPr id="13" name="Platshållare för bild 5"/>
          <p:cNvSpPr>
            <a:spLocks noGrp="1"/>
          </p:cNvSpPr>
          <p:nvPr>
            <p:ph type="pic" sz="quarter" idx="23"/>
          </p:nvPr>
        </p:nvSpPr>
        <p:spPr>
          <a:xfrm>
            <a:off x="9518775" y="1221849"/>
            <a:ext cx="1456468" cy="1765826"/>
          </a:xfrm>
          <a:ln w="28575">
            <a:noFill/>
          </a:ln>
        </p:spPr>
        <p:txBody>
          <a:bodyPr/>
          <a:lstStyle/>
          <a:p>
            <a:r>
              <a:rPr lang="sv-SE"/>
              <a:t>Klicka på ikonen för att lägga till en bild</a:t>
            </a:r>
            <a:endParaRPr lang="sv-SE" dirty="0"/>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457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76802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dirty="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a:t>Klicka här för att ändra format</a:t>
            </a:r>
            <a:endParaRPr lang="sv-SE" dirty="0"/>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70235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096718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bg1"/>
                </a:solidFill>
              </a:defRPr>
            </a:lvl1pPr>
          </a:lstStyle>
          <a:p>
            <a:r>
              <a:rPr lang="sv-SE" dirty="0"/>
              <a:t>Rubrik</a:t>
            </a:r>
            <a:br>
              <a:rPr lang="sv-SE" dirty="0"/>
            </a:br>
            <a:r>
              <a:rPr lang="sv-SE" dirty="0" err="1"/>
              <a:t>Rubrik</a:t>
            </a:r>
            <a:endParaRPr lang="sv-SE" dirty="0"/>
          </a:p>
        </p:txBody>
      </p:sp>
      <p:sp>
        <p:nvSpPr>
          <p:cNvPr id="3" name="Platshållare för bildnummer 2"/>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8203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bg1"/>
                </a:solidFill>
              </a:defRPr>
            </a:lvl1pPr>
          </a:lstStyle>
          <a:p>
            <a:r>
              <a:rPr lang="sv-SE" dirty="0"/>
              <a:t>Rubrik</a:t>
            </a:r>
            <a:br>
              <a:rPr lang="sv-SE" dirty="0"/>
            </a:br>
            <a:r>
              <a:rPr lang="sv-SE" dirty="0"/>
              <a:t>Underrubrik</a:t>
            </a:r>
            <a:br>
              <a:rPr lang="sv-SE" dirty="0"/>
            </a:br>
            <a:endParaRPr lang="sv-SE" dirty="0"/>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dirty="0"/>
              <a:t>Namn Förnamn</a:t>
            </a:r>
          </a:p>
          <a:p>
            <a:pPr lvl="0"/>
            <a:r>
              <a:rPr lang="sv-SE" dirty="0"/>
              <a:t>Titel/yrke</a:t>
            </a:r>
          </a:p>
          <a:p>
            <a:pPr lvl="0"/>
            <a:r>
              <a:rPr lang="sv-SE" dirty="0"/>
              <a:t>Organisation/företag/avdelning</a:t>
            </a:r>
          </a:p>
        </p:txBody>
      </p:sp>
      <p:sp>
        <p:nvSpPr>
          <p:cNvPr id="3" name="Platshållare för bildnummer 2"/>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043809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dirty="0"/>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64423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912614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439729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72357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989192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974725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2564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31237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3"/>
          </p:nvPr>
        </p:nvSpPr>
        <p:spPr>
          <a:xfrm>
            <a:off x="0" y="2101850"/>
            <a:ext cx="1219200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43578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4"/>
            <a:ext cx="974725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45980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0" y="2987674"/>
            <a:ext cx="1219200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41357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41918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9437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2955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685975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912532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5"/>
          </p:nvPr>
        </p:nvSpPr>
        <p:spPr>
          <a:xfrm>
            <a:off x="1222375" y="2111375"/>
            <a:ext cx="4381500" cy="3522663"/>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95498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5"/>
          </p:nvPr>
        </p:nvSpPr>
        <p:spPr>
          <a:xfrm>
            <a:off x="1222375" y="2987675"/>
            <a:ext cx="4381500" cy="2646363"/>
          </a:xfrm>
        </p:spPr>
        <p:txBody>
          <a:bodyPr/>
          <a:lstStyle/>
          <a:p>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6250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2299163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5"/>
          </p:nvPr>
        </p:nvSpPr>
        <p:spPr>
          <a:xfrm>
            <a:off x="1222375" y="1219201"/>
            <a:ext cx="4381500" cy="4414838"/>
          </a:xfrm>
        </p:spPr>
        <p:txBody>
          <a:bodyPr/>
          <a:lstStyle/>
          <a:p>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51187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6342062" cy="353218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86757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987675"/>
            <a:ext cx="6342062" cy="264636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52109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5"/>
          <p:cNvSpPr>
            <a:spLocks noGrp="1"/>
          </p:cNvSpPr>
          <p:nvPr>
            <p:ph sz="quarter" idx="17"/>
          </p:nvPr>
        </p:nvSpPr>
        <p:spPr>
          <a:xfrm>
            <a:off x="1222375" y="1219200"/>
            <a:ext cx="6335713"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1551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44202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142264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4"/>
          </p:nvPr>
        </p:nvSpPr>
        <p:spPr>
          <a:xfrm>
            <a:off x="1217613" y="1219200"/>
            <a:ext cx="6335713" cy="4419600"/>
          </a:xfrm>
        </p:spPr>
        <p:txBody>
          <a:bodyPr/>
          <a:lstStyle/>
          <a:p>
            <a:endParaRPr lang="sv-SE"/>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978119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4" name="Platshållare för bild 13"/>
          <p:cNvSpPr>
            <a:spLocks noGrp="1"/>
          </p:cNvSpPr>
          <p:nvPr>
            <p:ph type="pic" sz="quarter" idx="15"/>
          </p:nvPr>
        </p:nvSpPr>
        <p:spPr>
          <a:xfrm>
            <a:off x="8048625" y="2101850"/>
            <a:ext cx="2924175" cy="3536949"/>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364768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4" name="Platshållare för bild 13"/>
          <p:cNvSpPr>
            <a:spLocks noGrp="1"/>
          </p:cNvSpPr>
          <p:nvPr>
            <p:ph type="pic" sz="quarter" idx="15"/>
          </p:nvPr>
        </p:nvSpPr>
        <p:spPr>
          <a:xfrm>
            <a:off x="8048625" y="2987675"/>
            <a:ext cx="2924175" cy="2651124"/>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539692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endParaRPr lang="sv-SE"/>
          </a:p>
        </p:txBody>
      </p:sp>
      <p:sp>
        <p:nvSpPr>
          <p:cNvPr id="14" name="Platshållare för bild 13"/>
          <p:cNvSpPr>
            <a:spLocks noGrp="1"/>
          </p:cNvSpPr>
          <p:nvPr>
            <p:ph type="pic" sz="quarter" idx="15"/>
          </p:nvPr>
        </p:nvSpPr>
        <p:spPr>
          <a:xfrm>
            <a:off x="8048625" y="1219200"/>
            <a:ext cx="2924175" cy="4419599"/>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52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11702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2928937"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2101850"/>
            <a:ext cx="2930524"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6573745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987674"/>
            <a:ext cx="2928937"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2987674"/>
            <a:ext cx="2930524"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797175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1219200"/>
            <a:ext cx="2922588"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1219200"/>
            <a:ext cx="2930524"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95739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2928937" cy="3536950"/>
          </a:xfrm>
        </p:spPr>
        <p:txBody>
          <a:bodyPr/>
          <a:lstStyle/>
          <a:p>
            <a:endParaRPr lang="sv-SE"/>
          </a:p>
        </p:txBody>
      </p:sp>
      <p:sp>
        <p:nvSpPr>
          <p:cNvPr id="12" name="Platshållare för bild 11"/>
          <p:cNvSpPr>
            <a:spLocks noGrp="1"/>
          </p:cNvSpPr>
          <p:nvPr>
            <p:ph type="pic" sz="quarter" idx="14"/>
          </p:nvPr>
        </p:nvSpPr>
        <p:spPr>
          <a:xfrm>
            <a:off x="4629150" y="2101850"/>
            <a:ext cx="2930525" cy="3536950"/>
          </a:xfrm>
        </p:spPr>
        <p:txBody>
          <a:bodyPr/>
          <a:lstStyle/>
          <a:p>
            <a:endParaRPr lang="sv-SE"/>
          </a:p>
        </p:txBody>
      </p:sp>
      <p:sp>
        <p:nvSpPr>
          <p:cNvPr id="14" name="Platshållare för bild 13"/>
          <p:cNvSpPr>
            <a:spLocks noGrp="1"/>
          </p:cNvSpPr>
          <p:nvPr>
            <p:ph type="pic" sz="quarter" idx="15"/>
          </p:nvPr>
        </p:nvSpPr>
        <p:spPr>
          <a:xfrm>
            <a:off x="8048625" y="2101850"/>
            <a:ext cx="2924175" cy="3536950"/>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06171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4"/>
            <a:ext cx="2928937" cy="2651125"/>
          </a:xfrm>
        </p:spPr>
        <p:txBody>
          <a:bodyPr/>
          <a:lstStyle/>
          <a:p>
            <a:endParaRPr lang="sv-SE"/>
          </a:p>
        </p:txBody>
      </p:sp>
      <p:sp>
        <p:nvSpPr>
          <p:cNvPr id="12" name="Platshållare för bild 11"/>
          <p:cNvSpPr>
            <a:spLocks noGrp="1"/>
          </p:cNvSpPr>
          <p:nvPr>
            <p:ph type="pic" sz="quarter" idx="14"/>
          </p:nvPr>
        </p:nvSpPr>
        <p:spPr>
          <a:xfrm>
            <a:off x="4629150" y="2987674"/>
            <a:ext cx="2930525" cy="2651125"/>
          </a:xfrm>
        </p:spPr>
        <p:txBody>
          <a:bodyPr/>
          <a:lstStyle/>
          <a:p>
            <a:endParaRPr lang="sv-SE"/>
          </a:p>
        </p:txBody>
      </p:sp>
      <p:sp>
        <p:nvSpPr>
          <p:cNvPr id="14" name="Platshållare för bild 13"/>
          <p:cNvSpPr>
            <a:spLocks noGrp="1"/>
          </p:cNvSpPr>
          <p:nvPr>
            <p:ph type="pic" sz="quarter" idx="15"/>
          </p:nvPr>
        </p:nvSpPr>
        <p:spPr>
          <a:xfrm>
            <a:off x="8048625" y="2987674"/>
            <a:ext cx="2924175" cy="2651125"/>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825847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endParaRPr lang="sv-SE"/>
          </a:p>
        </p:txBody>
      </p:sp>
      <p:sp>
        <p:nvSpPr>
          <p:cNvPr id="12" name="Platshållare för bild 11"/>
          <p:cNvSpPr>
            <a:spLocks noGrp="1"/>
          </p:cNvSpPr>
          <p:nvPr>
            <p:ph type="pic" sz="quarter" idx="14"/>
          </p:nvPr>
        </p:nvSpPr>
        <p:spPr>
          <a:xfrm>
            <a:off x="4629150" y="1219200"/>
            <a:ext cx="2930525" cy="4419600"/>
          </a:xfrm>
        </p:spPr>
        <p:txBody>
          <a:bodyPr/>
          <a:lstStyle/>
          <a:p>
            <a:endParaRPr lang="sv-SE"/>
          </a:p>
        </p:txBody>
      </p:sp>
      <p:sp>
        <p:nvSpPr>
          <p:cNvPr id="14" name="Platshållare för bild 13"/>
          <p:cNvSpPr>
            <a:spLocks noGrp="1"/>
          </p:cNvSpPr>
          <p:nvPr>
            <p:ph type="pic" sz="quarter" idx="15"/>
          </p:nvPr>
        </p:nvSpPr>
        <p:spPr>
          <a:xfrm>
            <a:off x="8048625" y="1219200"/>
            <a:ext cx="2924175" cy="4419600"/>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443847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endParaRPr lang="sv-SE" dirty="0"/>
          </a:p>
        </p:txBody>
      </p:sp>
      <p:sp>
        <p:nvSpPr>
          <p:cNvPr id="8" name="Platshållare för bild 5"/>
          <p:cNvSpPr>
            <a:spLocks noGrp="1"/>
          </p:cNvSpPr>
          <p:nvPr>
            <p:ph type="pic" sz="quarter" idx="14"/>
          </p:nvPr>
        </p:nvSpPr>
        <p:spPr>
          <a:xfrm>
            <a:off x="8534399" y="2104233"/>
            <a:ext cx="2431193" cy="1768475"/>
          </a:xfrm>
        </p:spPr>
        <p:txBody>
          <a:bodyPr/>
          <a:lstStyle/>
          <a:p>
            <a:endParaRPr lang="sv-SE"/>
          </a:p>
        </p:txBody>
      </p:sp>
      <p:sp>
        <p:nvSpPr>
          <p:cNvPr id="7" name="Platshållare för innehåll 6"/>
          <p:cNvSpPr>
            <a:spLocks noGrp="1"/>
          </p:cNvSpPr>
          <p:nvPr>
            <p:ph sz="quarter" idx="15"/>
          </p:nvPr>
        </p:nvSpPr>
        <p:spPr>
          <a:xfrm>
            <a:off x="4146550" y="2104233"/>
            <a:ext cx="3902075" cy="26543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p:cNvSpPr>
            <a:spLocks noGrp="1"/>
          </p:cNvSpPr>
          <p:nvPr>
            <p:ph type="title"/>
          </p:nvPr>
        </p:nvSpPr>
        <p:spPr/>
        <p:txBody>
          <a:bodyPr/>
          <a:lstStyle/>
          <a:p>
            <a:r>
              <a:rPr lang="sv-SE" dirty="0"/>
              <a:t>Klicka här för att ändra format</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530627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082969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endParaRPr lang="sv-SE"/>
          </a:p>
        </p:txBody>
      </p:sp>
      <p:sp>
        <p:nvSpPr>
          <p:cNvPr id="13" name="Platshållare för bild 5"/>
          <p:cNvSpPr>
            <a:spLocks noGrp="1"/>
          </p:cNvSpPr>
          <p:nvPr>
            <p:ph type="pic" sz="quarter" idx="14"/>
          </p:nvPr>
        </p:nvSpPr>
        <p:spPr>
          <a:xfrm>
            <a:off x="4638993" y="1219200"/>
            <a:ext cx="2928937" cy="1768475"/>
          </a:xfrm>
        </p:spPr>
        <p:txBody>
          <a:bodyPr/>
          <a:lstStyle/>
          <a:p>
            <a:endParaRPr lang="sv-SE"/>
          </a:p>
        </p:txBody>
      </p:sp>
      <p:sp>
        <p:nvSpPr>
          <p:cNvPr id="14" name="Platshållare för bild 5"/>
          <p:cNvSpPr>
            <a:spLocks noGrp="1"/>
          </p:cNvSpPr>
          <p:nvPr>
            <p:ph type="pic" sz="quarter" idx="15"/>
          </p:nvPr>
        </p:nvSpPr>
        <p:spPr>
          <a:xfrm>
            <a:off x="8045133" y="1219200"/>
            <a:ext cx="2928937" cy="1768475"/>
          </a:xfrm>
        </p:spPr>
        <p:txBody>
          <a:bodyPr/>
          <a:lstStyle/>
          <a:p>
            <a:endParaRPr lang="sv-SE"/>
          </a:p>
        </p:txBody>
      </p:sp>
      <p:sp>
        <p:nvSpPr>
          <p:cNvPr id="15" name="Platshållare för bild 5"/>
          <p:cNvSpPr>
            <a:spLocks noGrp="1"/>
          </p:cNvSpPr>
          <p:nvPr>
            <p:ph type="pic" sz="quarter" idx="16"/>
          </p:nvPr>
        </p:nvSpPr>
        <p:spPr>
          <a:xfrm>
            <a:off x="1217613" y="3429000"/>
            <a:ext cx="2928937" cy="1768475"/>
          </a:xfrm>
        </p:spPr>
        <p:txBody>
          <a:bodyPr/>
          <a:lstStyle/>
          <a:p>
            <a:endParaRPr lang="sv-SE"/>
          </a:p>
        </p:txBody>
      </p:sp>
      <p:sp>
        <p:nvSpPr>
          <p:cNvPr id="16" name="Platshållare för bild 5"/>
          <p:cNvSpPr>
            <a:spLocks noGrp="1"/>
          </p:cNvSpPr>
          <p:nvPr>
            <p:ph type="pic" sz="quarter" idx="17"/>
          </p:nvPr>
        </p:nvSpPr>
        <p:spPr>
          <a:xfrm>
            <a:off x="4638993" y="3429000"/>
            <a:ext cx="2928937" cy="1768475"/>
          </a:xfrm>
        </p:spPr>
        <p:txBody>
          <a:bodyPr/>
          <a:lstStyle/>
          <a:p>
            <a:endParaRPr lang="sv-SE"/>
          </a:p>
        </p:txBody>
      </p:sp>
      <p:sp>
        <p:nvSpPr>
          <p:cNvPr id="17" name="Platshållare för bild 5"/>
          <p:cNvSpPr>
            <a:spLocks noGrp="1"/>
          </p:cNvSpPr>
          <p:nvPr>
            <p:ph type="pic" sz="quarter" idx="18"/>
          </p:nvPr>
        </p:nvSpPr>
        <p:spPr>
          <a:xfrm>
            <a:off x="8045133" y="3429000"/>
            <a:ext cx="2928937" cy="1768475"/>
          </a:xfrm>
        </p:spPr>
        <p:txBody>
          <a:bodyPr/>
          <a:lstStyle/>
          <a:p>
            <a:endParaRPr lang="sv-SE"/>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76663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endParaRPr lang="sv-SE"/>
          </a:p>
        </p:txBody>
      </p:sp>
      <p:sp>
        <p:nvSpPr>
          <p:cNvPr id="15" name="Platshållare för bild 5"/>
          <p:cNvSpPr>
            <a:spLocks noGrp="1"/>
          </p:cNvSpPr>
          <p:nvPr>
            <p:ph type="pic" sz="quarter" idx="16"/>
          </p:nvPr>
        </p:nvSpPr>
        <p:spPr>
          <a:xfrm>
            <a:off x="5121273" y="3026570"/>
            <a:ext cx="1431131" cy="843756"/>
          </a:xfrm>
        </p:spPr>
        <p:txBody>
          <a:bodyPr/>
          <a:lstStyle/>
          <a:p>
            <a:endParaRPr lang="sv-SE"/>
          </a:p>
        </p:txBody>
      </p:sp>
      <p:sp>
        <p:nvSpPr>
          <p:cNvPr id="16" name="Platshållare för bild 5"/>
          <p:cNvSpPr>
            <a:spLocks noGrp="1"/>
          </p:cNvSpPr>
          <p:nvPr>
            <p:ph type="pic" sz="quarter" idx="17"/>
          </p:nvPr>
        </p:nvSpPr>
        <p:spPr>
          <a:xfrm>
            <a:off x="6584950" y="1219200"/>
            <a:ext cx="5607050" cy="3536950"/>
          </a:xfrm>
        </p:spPr>
        <p:txBody>
          <a:bodyPr/>
          <a:lstStyle/>
          <a:p>
            <a:endParaRPr lang="sv-SE"/>
          </a:p>
        </p:txBody>
      </p:sp>
      <p:sp>
        <p:nvSpPr>
          <p:cNvPr id="8" name="Rubrik 7"/>
          <p:cNvSpPr>
            <a:spLocks noGrp="1"/>
          </p:cNvSpPr>
          <p:nvPr>
            <p:ph type="title"/>
          </p:nvPr>
        </p:nvSpPr>
        <p:spPr>
          <a:xfrm>
            <a:off x="1217613" y="3429000"/>
            <a:ext cx="3411537" cy="1327150"/>
          </a:xfrm>
        </p:spPr>
        <p:txBody>
          <a:bodyPr anchor="b"/>
          <a:lstStyle/>
          <a:p>
            <a:r>
              <a:rPr lang="sv-SE" dirty="0"/>
              <a:t>Klicka här för att ändra format</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93465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3932186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endParaRPr lang="sv-SE"/>
          </a:p>
        </p:txBody>
      </p:sp>
      <p:sp>
        <p:nvSpPr>
          <p:cNvPr id="15" name="Platshållare för bild 5"/>
          <p:cNvSpPr>
            <a:spLocks noGrp="1"/>
          </p:cNvSpPr>
          <p:nvPr>
            <p:ph type="pic" sz="quarter" idx="16"/>
          </p:nvPr>
        </p:nvSpPr>
        <p:spPr>
          <a:xfrm>
            <a:off x="1226191" y="1219200"/>
            <a:ext cx="1945633" cy="1772446"/>
          </a:xfrm>
          <a:ln w="28575">
            <a:noFill/>
          </a:ln>
        </p:spPr>
        <p:txBody>
          <a:bodyPr/>
          <a:lstStyle/>
          <a:p>
            <a:endParaRPr lang="sv-SE" dirty="0"/>
          </a:p>
        </p:txBody>
      </p:sp>
      <p:sp>
        <p:nvSpPr>
          <p:cNvPr id="16" name="Platshållare för bild 5"/>
          <p:cNvSpPr>
            <a:spLocks noGrp="1"/>
          </p:cNvSpPr>
          <p:nvPr>
            <p:ph type="pic" sz="quarter" idx="17"/>
          </p:nvPr>
        </p:nvSpPr>
        <p:spPr>
          <a:xfrm>
            <a:off x="3193256" y="1219200"/>
            <a:ext cx="3388520" cy="1768475"/>
          </a:xfrm>
          <a:ln w="28575">
            <a:noFill/>
          </a:ln>
        </p:spPr>
        <p:txBody>
          <a:bodyPr/>
          <a:lstStyle/>
          <a:p>
            <a:endParaRPr lang="sv-SE"/>
          </a:p>
        </p:txBody>
      </p:sp>
      <p:sp>
        <p:nvSpPr>
          <p:cNvPr id="8" name="Platshållare för bild 5"/>
          <p:cNvSpPr>
            <a:spLocks noGrp="1"/>
          </p:cNvSpPr>
          <p:nvPr>
            <p:ph type="pic" sz="quarter" idx="18"/>
          </p:nvPr>
        </p:nvSpPr>
        <p:spPr>
          <a:xfrm>
            <a:off x="4647572" y="3004768"/>
            <a:ext cx="3402958" cy="1751382"/>
          </a:xfrm>
          <a:ln w="28575">
            <a:noFill/>
          </a:ln>
        </p:spPr>
        <p:txBody>
          <a:bodyPr/>
          <a:lstStyle/>
          <a:p>
            <a:endParaRPr lang="sv-SE"/>
          </a:p>
        </p:txBody>
      </p:sp>
      <p:sp>
        <p:nvSpPr>
          <p:cNvPr id="9" name="Platshållare för bild 5"/>
          <p:cNvSpPr>
            <a:spLocks noGrp="1"/>
          </p:cNvSpPr>
          <p:nvPr>
            <p:ph type="pic" sz="quarter" idx="19"/>
          </p:nvPr>
        </p:nvSpPr>
        <p:spPr>
          <a:xfrm>
            <a:off x="4647573" y="4780389"/>
            <a:ext cx="2410452" cy="858411"/>
          </a:xfrm>
          <a:ln w="28575">
            <a:noFill/>
          </a:ln>
        </p:spPr>
        <p:txBody>
          <a:bodyPr/>
          <a:lstStyle/>
          <a:p>
            <a:endParaRPr lang="sv-SE" dirty="0"/>
          </a:p>
        </p:txBody>
      </p:sp>
      <p:sp>
        <p:nvSpPr>
          <p:cNvPr id="10" name="Platshållare för bild 5"/>
          <p:cNvSpPr>
            <a:spLocks noGrp="1"/>
          </p:cNvSpPr>
          <p:nvPr>
            <p:ph type="pic" sz="quarter" idx="20"/>
          </p:nvPr>
        </p:nvSpPr>
        <p:spPr>
          <a:xfrm>
            <a:off x="7085973" y="4780389"/>
            <a:ext cx="962652" cy="858411"/>
          </a:xfrm>
          <a:ln w="28575">
            <a:noFill/>
          </a:ln>
        </p:spPr>
        <p:txBody>
          <a:bodyPr/>
          <a:lstStyle/>
          <a:p>
            <a:endParaRPr lang="sv-SE" dirty="0"/>
          </a:p>
        </p:txBody>
      </p:sp>
      <p:sp>
        <p:nvSpPr>
          <p:cNvPr id="11" name="Platshållare för bild 5"/>
          <p:cNvSpPr>
            <a:spLocks noGrp="1"/>
          </p:cNvSpPr>
          <p:nvPr>
            <p:ph type="pic" sz="quarter" idx="21"/>
          </p:nvPr>
        </p:nvSpPr>
        <p:spPr>
          <a:xfrm>
            <a:off x="6598444" y="1219200"/>
            <a:ext cx="2905125" cy="1768475"/>
          </a:xfrm>
          <a:ln w="28575">
            <a:noFill/>
          </a:ln>
        </p:spPr>
        <p:txBody>
          <a:bodyPr/>
          <a:lstStyle/>
          <a:p>
            <a:endParaRPr lang="sv-SE"/>
          </a:p>
        </p:txBody>
      </p:sp>
      <p:sp>
        <p:nvSpPr>
          <p:cNvPr id="12" name="Platshållare för bild 5"/>
          <p:cNvSpPr>
            <a:spLocks noGrp="1"/>
          </p:cNvSpPr>
          <p:nvPr>
            <p:ph type="pic" sz="quarter" idx="22"/>
          </p:nvPr>
        </p:nvSpPr>
        <p:spPr>
          <a:xfrm>
            <a:off x="8070055" y="3004768"/>
            <a:ext cx="2895537" cy="2634032"/>
          </a:xfrm>
          <a:ln w="38100">
            <a:noFill/>
          </a:ln>
        </p:spPr>
        <p:txBody>
          <a:bodyPr/>
          <a:lstStyle/>
          <a:p>
            <a:endParaRPr lang="sv-SE" dirty="0"/>
          </a:p>
        </p:txBody>
      </p:sp>
      <p:sp>
        <p:nvSpPr>
          <p:cNvPr id="13" name="Platshållare för bild 5"/>
          <p:cNvSpPr>
            <a:spLocks noGrp="1"/>
          </p:cNvSpPr>
          <p:nvPr>
            <p:ph type="pic" sz="quarter" idx="23"/>
          </p:nvPr>
        </p:nvSpPr>
        <p:spPr>
          <a:xfrm>
            <a:off x="9518775" y="1221849"/>
            <a:ext cx="1456468" cy="1765826"/>
          </a:xfrm>
          <a:ln w="28575">
            <a:noFill/>
          </a:ln>
        </p:spPr>
        <p:txBody>
          <a:bodyPr/>
          <a:lstStyle/>
          <a:p>
            <a:endParaRPr lang="sv-SE" dirty="0"/>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7569575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dirty="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dirty="0"/>
              <a:t>Klicka här för att ändra format</a:t>
            </a:r>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00494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256460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5AFDF-F38A-6B30-69FE-0AC7C90D8B8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0B9DF19-7947-0DE5-3F1D-BBE8E65FC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AA0FCC3-B525-2200-E872-82851FF86582}"/>
              </a:ext>
            </a:extLst>
          </p:cNvPr>
          <p:cNvSpPr>
            <a:spLocks noGrp="1"/>
          </p:cNvSpPr>
          <p:nvPr>
            <p:ph type="dt" sz="half" idx="10"/>
          </p:nvPr>
        </p:nvSpPr>
        <p:spPr/>
        <p:txBody>
          <a:bodyPr/>
          <a:lstStyle/>
          <a:p>
            <a:fld id="{F7AFFB9B-9FB8-469E-96F9-4D32314110B6}" type="datetimeFigureOut">
              <a:rPr lang="en-US" smtClean="0"/>
              <a:t>12/6/2023</a:t>
            </a:fld>
            <a:endParaRPr lang="en-US" dirty="0"/>
          </a:p>
        </p:txBody>
      </p:sp>
      <p:sp>
        <p:nvSpPr>
          <p:cNvPr id="5" name="Platshållare för sidfot 4">
            <a:extLst>
              <a:ext uri="{FF2B5EF4-FFF2-40B4-BE49-F238E27FC236}">
                <a16:creationId xmlns:a16="http://schemas.microsoft.com/office/drawing/2014/main" id="{B4E6FF4E-EACC-4624-16D7-6428B67032D6}"/>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0DE4620F-2EB4-478B-14B4-B7964FCD8C0C}"/>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68742045"/>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F3E8E1-3624-8BAF-89B1-F856A313EF0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F9E146F-D43E-901B-66F7-1523A0F1BB8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50D9CE-A06E-D26E-A992-5054D2D42B2B}"/>
              </a:ext>
            </a:extLst>
          </p:cNvPr>
          <p:cNvSpPr>
            <a:spLocks noGrp="1"/>
          </p:cNvSpPr>
          <p:nvPr>
            <p:ph type="dt" sz="half" idx="10"/>
          </p:nvPr>
        </p:nvSpPr>
        <p:spPr/>
        <p:txBody>
          <a:bodyPr/>
          <a:lstStyle/>
          <a:p>
            <a:fld id="{8EFBDC27-E420-4878-9EE6-7B9656D6442A}" type="datetimeFigureOut">
              <a:rPr lang="en-US" smtClean="0"/>
              <a:t>12/6/2023</a:t>
            </a:fld>
            <a:endParaRPr lang="en-US" dirty="0"/>
          </a:p>
        </p:txBody>
      </p:sp>
      <p:sp>
        <p:nvSpPr>
          <p:cNvPr id="5" name="Platshållare för sidfot 4">
            <a:extLst>
              <a:ext uri="{FF2B5EF4-FFF2-40B4-BE49-F238E27FC236}">
                <a16:creationId xmlns:a16="http://schemas.microsoft.com/office/drawing/2014/main" id="{5AB8F46A-CAF6-6170-C206-DFB7C94CD2DB}"/>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2B3392A0-F219-543A-59FF-B410098CC9D0}"/>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67765354"/>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A57EE4-1E02-8107-DF5D-1BA4681750F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154F941-153B-53A4-2529-0EB39D06D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C92EA1E-EBD1-48F4-34C5-019B7AA57434}"/>
              </a:ext>
            </a:extLst>
          </p:cNvPr>
          <p:cNvSpPr>
            <a:spLocks noGrp="1"/>
          </p:cNvSpPr>
          <p:nvPr>
            <p:ph type="dt" sz="half" idx="10"/>
          </p:nvPr>
        </p:nvSpPr>
        <p:spPr/>
        <p:txBody>
          <a:bodyPr/>
          <a:lstStyle/>
          <a:p>
            <a:fld id="{0F7F47CF-67C9-420C-80A5-E2069FF0C2DF}" type="datetimeFigureOut">
              <a:rPr lang="en-US" smtClean="0"/>
              <a:t>12/6/2023</a:t>
            </a:fld>
            <a:endParaRPr lang="en-US" dirty="0"/>
          </a:p>
        </p:txBody>
      </p:sp>
      <p:sp>
        <p:nvSpPr>
          <p:cNvPr id="5" name="Platshållare för sidfot 4">
            <a:extLst>
              <a:ext uri="{FF2B5EF4-FFF2-40B4-BE49-F238E27FC236}">
                <a16:creationId xmlns:a16="http://schemas.microsoft.com/office/drawing/2014/main" id="{55C4934A-552F-FE95-0DC7-AF556D735371}"/>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41FEA9C6-D5D6-732C-41EB-28BF8D14887F}"/>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67928375"/>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046F0-80BC-8117-86EA-902F1F7190B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89E2478-4A12-CA51-E858-6899814C2E6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DCA9A7F-F076-C3D8-4779-BDB0A1FB3FA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D735561-78B7-A2DC-D2F8-B1D06F1A45E7}"/>
              </a:ext>
            </a:extLst>
          </p:cNvPr>
          <p:cNvSpPr>
            <a:spLocks noGrp="1"/>
          </p:cNvSpPr>
          <p:nvPr>
            <p:ph type="dt" sz="half" idx="10"/>
          </p:nvPr>
        </p:nvSpPr>
        <p:spPr/>
        <p:txBody>
          <a:bodyPr/>
          <a:lstStyle/>
          <a:p>
            <a:fld id="{B61BEF0D-F0BB-DE4B-95CE-6DB70DBA9567}" type="datetimeFigureOut">
              <a:rPr lang="en-US" smtClean="0"/>
              <a:pPr/>
              <a:t>12/6/2023</a:t>
            </a:fld>
            <a:endParaRPr lang="en-US" dirty="0"/>
          </a:p>
        </p:txBody>
      </p:sp>
      <p:sp>
        <p:nvSpPr>
          <p:cNvPr id="6" name="Platshållare för sidfot 5">
            <a:extLst>
              <a:ext uri="{FF2B5EF4-FFF2-40B4-BE49-F238E27FC236}">
                <a16:creationId xmlns:a16="http://schemas.microsoft.com/office/drawing/2014/main" id="{4872AADD-8D80-B51F-29B6-29A59945842B}"/>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025AEA4F-68CD-A74B-117B-C38C0CF86B78}"/>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97149161"/>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6D0E5E-F627-9B69-91D8-EEB71C4A588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4CFA4D5-5CB4-6ED8-D923-B35A0B7E7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9D97C77-54C7-17D4-D772-9ED5DA6DE29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66E4C50-624E-0A65-FB19-5DD8AD322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B9017D-BCDB-E2B8-E421-D3D9E19E068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36F424A-587A-4864-9526-837DC213A751}"/>
              </a:ext>
            </a:extLst>
          </p:cNvPr>
          <p:cNvSpPr>
            <a:spLocks noGrp="1"/>
          </p:cNvSpPr>
          <p:nvPr>
            <p:ph type="dt" sz="half" idx="10"/>
          </p:nvPr>
        </p:nvSpPr>
        <p:spPr/>
        <p:txBody>
          <a:bodyPr/>
          <a:lstStyle/>
          <a:p>
            <a:fld id="{76BEA702-9B29-41CC-9BCC-3DF8A0D379FE}" type="datetimeFigureOut">
              <a:rPr lang="en-US" smtClean="0"/>
              <a:t>12/6/2023</a:t>
            </a:fld>
            <a:endParaRPr lang="en-US" dirty="0"/>
          </a:p>
        </p:txBody>
      </p:sp>
      <p:sp>
        <p:nvSpPr>
          <p:cNvPr id="8" name="Platshållare för sidfot 7">
            <a:extLst>
              <a:ext uri="{FF2B5EF4-FFF2-40B4-BE49-F238E27FC236}">
                <a16:creationId xmlns:a16="http://schemas.microsoft.com/office/drawing/2014/main" id="{137E4F7F-1DC4-EB7D-4111-474A918E1D03}"/>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6FA9298E-BED1-D207-95FF-6E2BC70ECA65}"/>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557773057"/>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A44E8D-D8B2-04B5-CE41-544398D029E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6B13A02-6D00-3B9D-DC88-909ADA719894}"/>
              </a:ext>
            </a:extLst>
          </p:cNvPr>
          <p:cNvSpPr>
            <a:spLocks noGrp="1"/>
          </p:cNvSpPr>
          <p:nvPr>
            <p:ph type="dt" sz="half" idx="10"/>
          </p:nvPr>
        </p:nvSpPr>
        <p:spPr/>
        <p:txBody>
          <a:bodyPr/>
          <a:lstStyle/>
          <a:p>
            <a:fld id="{097649AC-CB8F-4FF1-9A34-5861C74DD0A7}" type="datetimeFigureOut">
              <a:rPr lang="en-US" smtClean="0"/>
              <a:t>12/6/2023</a:t>
            </a:fld>
            <a:endParaRPr lang="en-US" dirty="0"/>
          </a:p>
        </p:txBody>
      </p:sp>
      <p:sp>
        <p:nvSpPr>
          <p:cNvPr id="4" name="Platshållare för sidfot 3">
            <a:extLst>
              <a:ext uri="{FF2B5EF4-FFF2-40B4-BE49-F238E27FC236}">
                <a16:creationId xmlns:a16="http://schemas.microsoft.com/office/drawing/2014/main" id="{4F70A953-98AF-48F0-AF31-0872B6982213}"/>
              </a:ext>
            </a:extLst>
          </p:cNvPr>
          <p:cNvSpPr>
            <a:spLocks noGrp="1"/>
          </p:cNvSpPr>
          <p:nvPr>
            <p:ph type="ftr" sz="quarter" idx="11"/>
          </p:nvPr>
        </p:nvSpPr>
        <p:spPr/>
        <p:txBody>
          <a:bodyPr/>
          <a:lstStyle/>
          <a:p>
            <a:endParaRPr lang="en-US" dirty="0"/>
          </a:p>
        </p:txBody>
      </p:sp>
      <p:sp>
        <p:nvSpPr>
          <p:cNvPr id="5" name="Platshållare för bildnummer 4">
            <a:extLst>
              <a:ext uri="{FF2B5EF4-FFF2-40B4-BE49-F238E27FC236}">
                <a16:creationId xmlns:a16="http://schemas.microsoft.com/office/drawing/2014/main" id="{5B6AB880-F7F4-F679-4232-A4FB3A38BA10}"/>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45354853"/>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EE038C3-ECE1-88CB-6FC9-16A67CDC73A8}"/>
              </a:ext>
            </a:extLst>
          </p:cNvPr>
          <p:cNvSpPr>
            <a:spLocks noGrp="1"/>
          </p:cNvSpPr>
          <p:nvPr>
            <p:ph type="dt" sz="half" idx="10"/>
          </p:nvPr>
        </p:nvSpPr>
        <p:spPr/>
        <p:txBody>
          <a:bodyPr/>
          <a:lstStyle/>
          <a:p>
            <a:fld id="{3EC5CECA-2D3A-4680-9B49-752200DE467C}" type="datetimeFigureOut">
              <a:rPr lang="en-US" smtClean="0"/>
              <a:t>12/6/2023</a:t>
            </a:fld>
            <a:endParaRPr lang="en-US" dirty="0"/>
          </a:p>
        </p:txBody>
      </p:sp>
      <p:sp>
        <p:nvSpPr>
          <p:cNvPr id="3" name="Platshållare för sidfot 2">
            <a:extLst>
              <a:ext uri="{FF2B5EF4-FFF2-40B4-BE49-F238E27FC236}">
                <a16:creationId xmlns:a16="http://schemas.microsoft.com/office/drawing/2014/main" id="{6E2390AD-AFF4-AD95-56EA-0B5005F6E869}"/>
              </a:ext>
            </a:extLst>
          </p:cNvPr>
          <p:cNvSpPr>
            <a:spLocks noGrp="1"/>
          </p:cNvSpPr>
          <p:nvPr>
            <p:ph type="ftr" sz="quarter" idx="11"/>
          </p:nvPr>
        </p:nvSpPr>
        <p:spPr/>
        <p:txBody>
          <a:bodyPr/>
          <a:lstStyle/>
          <a:p>
            <a:endParaRPr lang="en-US" dirty="0"/>
          </a:p>
        </p:txBody>
      </p:sp>
      <p:sp>
        <p:nvSpPr>
          <p:cNvPr id="4" name="Platshållare för bildnummer 3">
            <a:extLst>
              <a:ext uri="{FF2B5EF4-FFF2-40B4-BE49-F238E27FC236}">
                <a16:creationId xmlns:a16="http://schemas.microsoft.com/office/drawing/2014/main" id="{00CDFBB3-9B72-D30B-D1A6-5D9F268F6A7F}"/>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6872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0" y="2101850"/>
            <a:ext cx="1219200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313796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12FB6E-DE6E-6EB4-6FA7-F866A6682A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2004BE-FCA7-60F0-6870-2C8EE10D3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5B7872F-D388-89C8-2A42-8AB562A81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3245FD0-F034-73DC-629D-B3BFB3163AB1}"/>
              </a:ext>
            </a:extLst>
          </p:cNvPr>
          <p:cNvSpPr>
            <a:spLocks noGrp="1"/>
          </p:cNvSpPr>
          <p:nvPr>
            <p:ph type="dt" sz="half" idx="10"/>
          </p:nvPr>
        </p:nvSpPr>
        <p:spPr/>
        <p:txBody>
          <a:bodyPr/>
          <a:lstStyle/>
          <a:p>
            <a:fld id="{B61BEF0D-F0BB-DE4B-95CE-6DB70DBA9567}" type="datetimeFigureOut">
              <a:rPr lang="en-US" smtClean="0"/>
              <a:pPr/>
              <a:t>12/6/2023</a:t>
            </a:fld>
            <a:endParaRPr lang="en-US" dirty="0"/>
          </a:p>
        </p:txBody>
      </p:sp>
      <p:sp>
        <p:nvSpPr>
          <p:cNvPr id="6" name="Platshållare för sidfot 5">
            <a:extLst>
              <a:ext uri="{FF2B5EF4-FFF2-40B4-BE49-F238E27FC236}">
                <a16:creationId xmlns:a16="http://schemas.microsoft.com/office/drawing/2014/main" id="{ED34DDB1-C2D6-CC40-3579-97AAA890B9C8}"/>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B4F03F5C-BD9A-C020-FEEA-FE260F38FE3C}"/>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467028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5B4DC2-D05B-CC32-DB74-1F1277BAF8C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3F5B73E-86C0-CC06-5641-7BB27ABC5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169BD7C-24FF-EE55-AD2C-BD585C7B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B1EC71A-116E-A737-2FE4-D15AA3AC3A27}"/>
              </a:ext>
            </a:extLst>
          </p:cNvPr>
          <p:cNvSpPr>
            <a:spLocks noGrp="1"/>
          </p:cNvSpPr>
          <p:nvPr>
            <p:ph type="dt" sz="half" idx="10"/>
          </p:nvPr>
        </p:nvSpPr>
        <p:spPr/>
        <p:txBody>
          <a:bodyPr/>
          <a:lstStyle/>
          <a:p>
            <a:fld id="{12EF78E3-FDA3-4D28-AAA2-0B81F349A39D}" type="datetimeFigureOut">
              <a:rPr lang="en-US" smtClean="0"/>
              <a:t>12/6/2023</a:t>
            </a:fld>
            <a:endParaRPr lang="en-US" dirty="0"/>
          </a:p>
        </p:txBody>
      </p:sp>
      <p:sp>
        <p:nvSpPr>
          <p:cNvPr id="6" name="Platshållare för sidfot 5">
            <a:extLst>
              <a:ext uri="{FF2B5EF4-FFF2-40B4-BE49-F238E27FC236}">
                <a16:creationId xmlns:a16="http://schemas.microsoft.com/office/drawing/2014/main" id="{0781E987-A576-ABB6-27C7-0370B227795F}"/>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B76939CF-2A91-9363-B469-4491368F7100}"/>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237215726"/>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2940F4-BF36-73BE-895D-607EC847717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71E8E12-8CA4-488A-00B2-AEFF4683D69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B830F2-F1C0-03FC-C042-56F3EB0414F8}"/>
              </a:ext>
            </a:extLst>
          </p:cNvPr>
          <p:cNvSpPr>
            <a:spLocks noGrp="1"/>
          </p:cNvSpPr>
          <p:nvPr>
            <p:ph type="dt" sz="half" idx="10"/>
          </p:nvPr>
        </p:nvSpPr>
        <p:spPr/>
        <p:txBody>
          <a:bodyPr/>
          <a:lstStyle/>
          <a:p>
            <a:fld id="{49FF1211-4E0C-4AB3-B04F-585959BDAFE8}" type="datetimeFigureOut">
              <a:rPr lang="en-US" smtClean="0"/>
              <a:t>12/6/2023</a:t>
            </a:fld>
            <a:endParaRPr lang="en-US" dirty="0"/>
          </a:p>
        </p:txBody>
      </p:sp>
      <p:sp>
        <p:nvSpPr>
          <p:cNvPr id="5" name="Platshållare för sidfot 4">
            <a:extLst>
              <a:ext uri="{FF2B5EF4-FFF2-40B4-BE49-F238E27FC236}">
                <a16:creationId xmlns:a16="http://schemas.microsoft.com/office/drawing/2014/main" id="{FAF895A1-3F74-BEE5-00E7-1729B3052146}"/>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1540DB2F-7D8D-5DBF-EBAE-862DC29D8521}"/>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337057727"/>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9221BB2-7991-4AED-FFC9-D268F524B04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6B33CA-4EF1-D876-1D33-BFD3D71114B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24E397-5F2C-D331-C0C9-EB93F9A23056}"/>
              </a:ext>
            </a:extLst>
          </p:cNvPr>
          <p:cNvSpPr>
            <a:spLocks noGrp="1"/>
          </p:cNvSpPr>
          <p:nvPr>
            <p:ph type="dt" sz="half" idx="10"/>
          </p:nvPr>
        </p:nvSpPr>
        <p:spPr/>
        <p:txBody>
          <a:bodyPr/>
          <a:lstStyle/>
          <a:p>
            <a:fld id="{28BDECAF-D3BE-4069-9C78-642ECCD01477}" type="datetimeFigureOut">
              <a:rPr lang="en-US" smtClean="0"/>
              <a:t>12/6/2023</a:t>
            </a:fld>
            <a:endParaRPr lang="en-US" dirty="0"/>
          </a:p>
        </p:txBody>
      </p:sp>
      <p:sp>
        <p:nvSpPr>
          <p:cNvPr id="5" name="Platshållare för sidfot 4">
            <a:extLst>
              <a:ext uri="{FF2B5EF4-FFF2-40B4-BE49-F238E27FC236}">
                <a16:creationId xmlns:a16="http://schemas.microsoft.com/office/drawing/2014/main" id="{7F4245C2-E233-78A6-154F-56CB678BF72C}"/>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CAAC090E-06B9-8365-69C0-4D5AC053F4C6}"/>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729510127"/>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051216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2712980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0396882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96066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theme" Target="../theme/theme3.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accent3">
                <a:lumMod val="0"/>
                <a:lumOff val="100000"/>
                <a:alpha val="89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tx1"/>
                </a:solidFill>
              </a:defRPr>
            </a:lvl1pPr>
          </a:lstStyle>
          <a:p>
            <a:fld id="{77247564-E29A-4039-A521-FA633551344B}" type="slidenum">
              <a:rPr lang="sv-SE" smtClean="0"/>
              <a:pPr/>
              <a:t>‹#›</a:t>
            </a:fld>
            <a:endParaRPr lang="sv-SE" dirty="0"/>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latin typeface="Source Sans Pro" panose="020B0503030403020204" pitchFamily="34" charset="0"/>
              </a:rPr>
              <a:t>NORRBOTTEN.SE</a:t>
            </a:r>
          </a:p>
        </p:txBody>
      </p:sp>
      <p:grpSp>
        <p:nvGrpSpPr>
          <p:cNvPr id="144" name="Grupp 143"/>
          <p:cNvGrpSpPr/>
          <p:nvPr userDrawn="1"/>
        </p:nvGrpSpPr>
        <p:grpSpPr>
          <a:xfrm>
            <a:off x="9389336" y="6076780"/>
            <a:ext cx="1576257" cy="238946"/>
            <a:chOff x="11130039" y="2821913"/>
            <a:chExt cx="649288" cy="98426"/>
          </a:xfrm>
        </p:grpSpPr>
        <p:sp>
          <p:nvSpPr>
            <p:cNvPr id="124" name="Oval 65"/>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5" name="Freeform 66"/>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6" name="Freeform 67"/>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7" name="Freeform 68"/>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8" name="Freeform 69"/>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9" name="Freeform 70"/>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0" name="Freeform 71"/>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1" name="Rectangle 72"/>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2" name="Freeform 73"/>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 name="Freeform 74"/>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 name="Freeform 75"/>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5" name="Freeform 76"/>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6" name="Freeform 77"/>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7" name="Freeform 78"/>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8" name="Freeform 79"/>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9" name="Freeform 80"/>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0" name="Freeform 81"/>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1" name="Freeform 82"/>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2" name="Freeform 83"/>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3" name="Freeform 84"/>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408795774"/>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65" r:id="rId3"/>
    <p:sldLayoutId id="2147483663" r:id="rId4"/>
    <p:sldLayoutId id="2147483674" r:id="rId5"/>
    <p:sldLayoutId id="2147483697" r:id="rId6"/>
    <p:sldLayoutId id="2147483687" r:id="rId7"/>
    <p:sldLayoutId id="2147483670" r:id="rId8"/>
    <p:sldLayoutId id="2147483709" r:id="rId9"/>
    <p:sldLayoutId id="2147483675" r:id="rId10"/>
    <p:sldLayoutId id="2147483710" r:id="rId11"/>
    <p:sldLayoutId id="2147483698" r:id="rId12"/>
    <p:sldLayoutId id="2147483711" r:id="rId13"/>
    <p:sldLayoutId id="2147483669" r:id="rId14"/>
    <p:sldLayoutId id="2147483676" r:id="rId15"/>
    <p:sldLayoutId id="2147483695" r:id="rId16"/>
    <p:sldLayoutId id="2147483671" r:id="rId17"/>
    <p:sldLayoutId id="2147483677" r:id="rId18"/>
    <p:sldLayoutId id="2147483696" r:id="rId19"/>
    <p:sldLayoutId id="2147483683" r:id="rId20"/>
    <p:sldLayoutId id="2147483682" r:id="rId21"/>
    <p:sldLayoutId id="2147483691" r:id="rId22"/>
    <p:sldLayoutId id="2147483684" r:id="rId23"/>
    <p:sldLayoutId id="2147483685" r:id="rId24"/>
    <p:sldLayoutId id="2147483692" r:id="rId25"/>
    <p:sldLayoutId id="2147483680" r:id="rId26"/>
    <p:sldLayoutId id="2147483681" r:id="rId27"/>
    <p:sldLayoutId id="2147483699" r:id="rId28"/>
    <p:sldLayoutId id="2147483664" r:id="rId29"/>
    <p:sldLayoutId id="2147483678" r:id="rId30"/>
    <p:sldLayoutId id="2147483693" r:id="rId31"/>
    <p:sldLayoutId id="2147483672" r:id="rId32"/>
    <p:sldLayoutId id="2147483679" r:id="rId33"/>
    <p:sldLayoutId id="2147483694" r:id="rId34"/>
    <p:sldLayoutId id="2147483702" r:id="rId35"/>
    <p:sldLayoutId id="2147483690" r:id="rId36"/>
    <p:sldLayoutId id="2147483704" r:id="rId37"/>
    <p:sldLayoutId id="2147483701" r:id="rId38"/>
    <p:sldLayoutId id="2147483703" r:id="rId39"/>
    <p:sldLayoutId id="2147483688" r:id="rId40"/>
    <p:sldLayoutId id="2147483686" r:id="rId41"/>
  </p:sldLayoutIdLst>
  <p:hf hdr="0" ftr="0" dt="0"/>
  <p:txStyles>
    <p:title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3552">
          <p15:clr>
            <a:srgbClr val="F26B43"/>
          </p15:clr>
        </p15:guide>
        <p15:guide id="9" orient="horz" pos="2996">
          <p15:clr>
            <a:srgbClr val="F26B43"/>
          </p15:clr>
        </p15:guide>
        <p15:guide id="10" orient="horz" pos="2438">
          <p15:clr>
            <a:srgbClr val="F26B43"/>
          </p15:clr>
        </p15:guide>
        <p15:guide id="11" orient="horz" pos="1882">
          <p15:clr>
            <a:srgbClr val="F26B43"/>
          </p15:clr>
        </p15:guide>
        <p15:guide id="12" orient="horz" pos="1324">
          <p15:clr>
            <a:srgbClr val="F26B43"/>
          </p15:clr>
        </p15:guide>
        <p15:guide id="13" orient="horz" pos="768">
          <p15:clr>
            <a:srgbClr val="F26B43"/>
          </p15:clr>
        </p15:guide>
        <p15:guide id="14" pos="3840">
          <p15:clr>
            <a:srgbClr val="F26B43"/>
          </p15:clr>
        </p15:guide>
        <p15:guide id="15" pos="770">
          <p15:clr>
            <a:srgbClr val="F26B43"/>
          </p15:clr>
        </p15:guide>
        <p15:guide id="16" pos="1382">
          <p15:clr>
            <a:srgbClr val="F26B43"/>
          </p15:clr>
        </p15:guide>
        <p15:guide id="17" pos="1998">
          <p15:clr>
            <a:srgbClr val="F26B43"/>
          </p15:clr>
        </p15:guide>
        <p15:guide id="18" pos="2612">
          <p15:clr>
            <a:srgbClr val="F26B43"/>
          </p15:clr>
        </p15:guide>
        <p15:guide id="19" pos="3226">
          <p15:clr>
            <a:srgbClr val="F26B43"/>
          </p15:clr>
        </p15:guide>
        <p15:guide id="20" pos="4454">
          <p15:clr>
            <a:srgbClr val="F26B43"/>
          </p15:clr>
        </p15:guide>
        <p15:guide id="21" pos="5070">
          <p15:clr>
            <a:srgbClr val="F26B43"/>
          </p15:clr>
        </p15:guide>
        <p15:guide id="22" pos="5682">
          <p15:clr>
            <a:srgbClr val="F26B43"/>
          </p15:clr>
        </p15:guide>
        <p15:guide id="23" pos="6298">
          <p15:clr>
            <a:srgbClr val="F26B43"/>
          </p15:clr>
        </p15:guide>
        <p15:guide id="24" pos="6912">
          <p15:clr>
            <a:srgbClr val="F26B43"/>
          </p15:clr>
        </p15:guide>
        <p15:guide id="25" pos="6602">
          <p15:clr>
            <a:srgbClr val="F26B43"/>
          </p15:clr>
        </p15:guide>
        <p15:guide id="26" pos="5990">
          <p15:clr>
            <a:srgbClr val="F26B43"/>
          </p15:clr>
        </p15:guide>
        <p15:guide id="27" pos="5376">
          <p15:clr>
            <a:srgbClr val="F26B43"/>
          </p15:clr>
        </p15:guide>
        <p15:guide id="28" pos="4762">
          <p15:clr>
            <a:srgbClr val="F26B43"/>
          </p15:clr>
        </p15:guide>
        <p15:guide id="29" pos="4146">
          <p15:clr>
            <a:srgbClr val="F26B43"/>
          </p15:clr>
        </p15:guide>
        <p15:guide id="30" pos="3530">
          <p15:clr>
            <a:srgbClr val="F26B43"/>
          </p15:clr>
        </p15:guide>
        <p15:guide id="31" pos="2916">
          <p15:clr>
            <a:srgbClr val="F26B43"/>
          </p15:clr>
        </p15:guide>
        <p15:guide id="32" pos="2304">
          <p15:clr>
            <a:srgbClr val="F26B43"/>
          </p15:clr>
        </p15:guide>
        <p15:guide id="33" pos="1688">
          <p15:clr>
            <a:srgbClr val="F26B43"/>
          </p15:clr>
        </p15:guide>
        <p15:guide id="34" pos="10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accent3">
                <a:lumMod val="0"/>
                <a:lumOff val="100000"/>
                <a:alpha val="89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ktangel 6"/>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bg1"/>
                </a:solidFill>
              </a:defRPr>
            </a:lvl1pPr>
          </a:lstStyle>
          <a:p>
            <a:fld id="{77247564-E29A-4039-A521-FA633551344B}" type="slidenum">
              <a:rPr lang="sv-SE" smtClean="0"/>
              <a:pPr/>
              <a:t>‹#›</a:t>
            </a:fld>
            <a:endParaRPr lang="sv-SE" dirty="0"/>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solidFill>
                  <a:schemeClr val="bg1"/>
                </a:solidFill>
                <a:latin typeface="Source Sans Pro" panose="020B0503030403020204" pitchFamily="34" charset="0"/>
              </a:rPr>
              <a:t>NORRBOTTEN.SE</a:t>
            </a:r>
          </a:p>
        </p:txBody>
      </p:sp>
      <p:grpSp>
        <p:nvGrpSpPr>
          <p:cNvPr id="145" name="Grupp 144"/>
          <p:cNvGrpSpPr/>
          <p:nvPr userDrawn="1"/>
        </p:nvGrpSpPr>
        <p:grpSpPr>
          <a:xfrm>
            <a:off x="9401009" y="6072890"/>
            <a:ext cx="1571180" cy="238174"/>
            <a:chOff x="11130039" y="2953676"/>
            <a:chExt cx="649288" cy="98425"/>
          </a:xfrm>
        </p:grpSpPr>
        <p:sp>
          <p:nvSpPr>
            <p:cNvPr id="104" name="Oval 45"/>
            <p:cNvSpPr>
              <a:spLocks noChangeArrowheads="1"/>
            </p:cNvSpPr>
            <p:nvPr userDrawn="1"/>
          </p:nvSpPr>
          <p:spPr bwMode="auto">
            <a:xfrm>
              <a:off x="11233227" y="2953676"/>
              <a:ext cx="34925" cy="36513"/>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5" name="Freeform 46"/>
            <p:cNvSpPr>
              <a:spLocks/>
            </p:cNvSpPr>
            <p:nvPr userDrawn="1"/>
          </p:nvSpPr>
          <p:spPr bwMode="auto">
            <a:xfrm>
              <a:off x="11130039" y="2961613"/>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6" name="Freeform 47"/>
            <p:cNvSpPr>
              <a:spLocks/>
            </p:cNvSpPr>
            <p:nvPr userDrawn="1"/>
          </p:nvSpPr>
          <p:spPr bwMode="auto">
            <a:xfrm>
              <a:off x="11258627" y="2963201"/>
              <a:ext cx="158750" cy="88900"/>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7" name="Freeform 48"/>
            <p:cNvSpPr>
              <a:spLocks/>
            </p:cNvSpPr>
            <p:nvPr userDrawn="1"/>
          </p:nvSpPr>
          <p:spPr bwMode="auto">
            <a:xfrm>
              <a:off x="11296727" y="2963201"/>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8" name="Freeform 49"/>
            <p:cNvSpPr>
              <a:spLocks noEditPoints="1"/>
            </p:cNvSpPr>
            <p:nvPr userDrawn="1"/>
          </p:nvSpPr>
          <p:spPr bwMode="auto">
            <a:xfrm>
              <a:off x="11439602" y="2963201"/>
              <a:ext cx="25400"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9" name="Freeform 50"/>
            <p:cNvSpPr>
              <a:spLocks/>
            </p:cNvSpPr>
            <p:nvPr userDrawn="1"/>
          </p:nvSpPr>
          <p:spPr bwMode="auto">
            <a:xfrm>
              <a:off x="11471352" y="2963201"/>
              <a:ext cx="20638" cy="36513"/>
            </a:xfrm>
            <a:custGeom>
              <a:avLst/>
              <a:gdLst>
                <a:gd name="T0" fmla="*/ 0 w 13"/>
                <a:gd name="T1" fmla="*/ 0 h 23"/>
                <a:gd name="T2" fmla="*/ 13 w 13"/>
                <a:gd name="T3" fmla="*/ 0 h 23"/>
                <a:gd name="T4" fmla="*/ 13 w 13"/>
                <a:gd name="T5" fmla="*/ 4 h 23"/>
                <a:gd name="T6" fmla="*/ 4 w 13"/>
                <a:gd name="T7" fmla="*/ 4 h 23"/>
                <a:gd name="T8" fmla="*/ 4 w 13"/>
                <a:gd name="T9" fmla="*/ 8 h 23"/>
                <a:gd name="T10" fmla="*/ 13 w 13"/>
                <a:gd name="T11" fmla="*/ 8 h 23"/>
                <a:gd name="T12" fmla="*/ 13 w 13"/>
                <a:gd name="T13" fmla="*/ 13 h 23"/>
                <a:gd name="T14" fmla="*/ 4 w 13"/>
                <a:gd name="T15" fmla="*/ 13 h 23"/>
                <a:gd name="T16" fmla="*/ 4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4" y="4"/>
                  </a:lnTo>
                  <a:lnTo>
                    <a:pt x="4" y="8"/>
                  </a:lnTo>
                  <a:lnTo>
                    <a:pt x="13" y="8"/>
                  </a:lnTo>
                  <a:lnTo>
                    <a:pt x="13" y="13"/>
                  </a:lnTo>
                  <a:lnTo>
                    <a:pt x="4" y="13"/>
                  </a:lnTo>
                  <a:lnTo>
                    <a:pt x="4" y="18"/>
                  </a:lnTo>
                  <a:lnTo>
                    <a:pt x="13" y="18"/>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0" name="Freeform 51"/>
            <p:cNvSpPr>
              <a:spLocks/>
            </p:cNvSpPr>
            <p:nvPr userDrawn="1"/>
          </p:nvSpPr>
          <p:spPr bwMode="auto">
            <a:xfrm>
              <a:off x="11498339" y="2961613"/>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1" name="Rectangle 52"/>
            <p:cNvSpPr>
              <a:spLocks noChangeArrowheads="1"/>
            </p:cNvSpPr>
            <p:nvPr userDrawn="1"/>
          </p:nvSpPr>
          <p:spPr bwMode="auto">
            <a:xfrm>
              <a:off x="11539614" y="2963201"/>
              <a:ext cx="7938"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Freeform 53"/>
            <p:cNvSpPr>
              <a:spLocks noEditPoints="1"/>
            </p:cNvSpPr>
            <p:nvPr userDrawn="1"/>
          </p:nvSpPr>
          <p:spPr bwMode="auto">
            <a:xfrm>
              <a:off x="11553902" y="2961613"/>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3" name="Freeform 54"/>
            <p:cNvSpPr>
              <a:spLocks/>
            </p:cNvSpPr>
            <p:nvPr userDrawn="1"/>
          </p:nvSpPr>
          <p:spPr bwMode="auto">
            <a:xfrm>
              <a:off x="11598352" y="2963201"/>
              <a:ext cx="33338" cy="36513"/>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4" name="Freeform 55"/>
            <p:cNvSpPr>
              <a:spLocks/>
            </p:cNvSpPr>
            <p:nvPr userDrawn="1"/>
          </p:nvSpPr>
          <p:spPr bwMode="auto">
            <a:xfrm>
              <a:off x="11439602" y="3014001"/>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5" name="Freeform 56"/>
            <p:cNvSpPr>
              <a:spLocks noEditPoints="1"/>
            </p:cNvSpPr>
            <p:nvPr userDrawn="1"/>
          </p:nvSpPr>
          <p:spPr bwMode="auto">
            <a:xfrm>
              <a:off x="11479289"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6" name="Freeform 57"/>
            <p:cNvSpPr>
              <a:spLocks noEditPoints="1"/>
            </p:cNvSpPr>
            <p:nvPr userDrawn="1"/>
          </p:nvSpPr>
          <p:spPr bwMode="auto">
            <a:xfrm>
              <a:off x="11523739" y="3014001"/>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7" name="Freeform 58"/>
            <p:cNvSpPr>
              <a:spLocks noEditPoints="1"/>
            </p:cNvSpPr>
            <p:nvPr userDrawn="1"/>
          </p:nvSpPr>
          <p:spPr bwMode="auto">
            <a:xfrm>
              <a:off x="11555489" y="3014001"/>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8" name="Freeform 59"/>
            <p:cNvSpPr>
              <a:spLocks noEditPoints="1"/>
            </p:cNvSpPr>
            <p:nvPr userDrawn="1"/>
          </p:nvSpPr>
          <p:spPr bwMode="auto">
            <a:xfrm>
              <a:off x="11588827" y="3014001"/>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9" name="Freeform 60"/>
            <p:cNvSpPr>
              <a:spLocks noEditPoints="1"/>
            </p:cNvSpPr>
            <p:nvPr userDrawn="1"/>
          </p:nvSpPr>
          <p:spPr bwMode="auto">
            <a:xfrm>
              <a:off x="11617402"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0" name="Freeform 61"/>
            <p:cNvSpPr>
              <a:spLocks/>
            </p:cNvSpPr>
            <p:nvPr userDrawn="1"/>
          </p:nvSpPr>
          <p:spPr bwMode="auto">
            <a:xfrm>
              <a:off x="11657089"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1" name="Freeform 62"/>
            <p:cNvSpPr>
              <a:spLocks/>
            </p:cNvSpPr>
            <p:nvPr userDrawn="1"/>
          </p:nvSpPr>
          <p:spPr bwMode="auto">
            <a:xfrm>
              <a:off x="11685664"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 name="Freeform 63"/>
            <p:cNvSpPr>
              <a:spLocks/>
            </p:cNvSpPr>
            <p:nvPr userDrawn="1"/>
          </p:nvSpPr>
          <p:spPr bwMode="auto">
            <a:xfrm>
              <a:off x="11717414" y="3014001"/>
              <a:ext cx="20638" cy="36513"/>
            </a:xfrm>
            <a:custGeom>
              <a:avLst/>
              <a:gdLst>
                <a:gd name="T0" fmla="*/ 0 w 13"/>
                <a:gd name="T1" fmla="*/ 0 h 23"/>
                <a:gd name="T2" fmla="*/ 13 w 13"/>
                <a:gd name="T3" fmla="*/ 0 h 23"/>
                <a:gd name="T4" fmla="*/ 13 w 13"/>
                <a:gd name="T5" fmla="*/ 4 h 23"/>
                <a:gd name="T6" fmla="*/ 5 w 13"/>
                <a:gd name="T7" fmla="*/ 4 h 23"/>
                <a:gd name="T8" fmla="*/ 5 w 13"/>
                <a:gd name="T9" fmla="*/ 9 h 23"/>
                <a:gd name="T10" fmla="*/ 13 w 13"/>
                <a:gd name="T11" fmla="*/ 9 h 23"/>
                <a:gd name="T12" fmla="*/ 13 w 13"/>
                <a:gd name="T13" fmla="*/ 13 h 23"/>
                <a:gd name="T14" fmla="*/ 5 w 13"/>
                <a:gd name="T15" fmla="*/ 13 h 23"/>
                <a:gd name="T16" fmla="*/ 5 w 13"/>
                <a:gd name="T17" fmla="*/ 19 h 23"/>
                <a:gd name="T18" fmla="*/ 13 w 13"/>
                <a:gd name="T19" fmla="*/ 19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9"/>
                  </a:lnTo>
                  <a:lnTo>
                    <a:pt x="13" y="9"/>
                  </a:lnTo>
                  <a:lnTo>
                    <a:pt x="13" y="13"/>
                  </a:lnTo>
                  <a:lnTo>
                    <a:pt x="5" y="13"/>
                  </a:lnTo>
                  <a:lnTo>
                    <a:pt x="5" y="19"/>
                  </a:lnTo>
                  <a:lnTo>
                    <a:pt x="13" y="19"/>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3" name="Freeform 64"/>
            <p:cNvSpPr>
              <a:spLocks/>
            </p:cNvSpPr>
            <p:nvPr userDrawn="1"/>
          </p:nvSpPr>
          <p:spPr bwMode="auto">
            <a:xfrm>
              <a:off x="11745989" y="3014001"/>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8897414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Lst>
  <p:hf hdr="0" ftr="0" dt="0"/>
  <p:txStyles>
    <p:titleStyle>
      <a:lvl1pPr algn="l" defTabSz="914400" rtl="0" eaLnBrk="1" latinLnBrk="0" hangingPunct="1">
        <a:lnSpc>
          <a:spcPct val="90000"/>
        </a:lnSpc>
        <a:spcBef>
          <a:spcPct val="0"/>
        </a:spcBef>
        <a:buNone/>
        <a:defRPr sz="4400" b="1" kern="1200" spc="-100" baseline="0">
          <a:solidFill>
            <a:schemeClr val="bg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52">
          <p15:clr>
            <a:srgbClr val="F26B43"/>
          </p15:clr>
        </p15:guide>
        <p15:guide id="2" orient="horz" pos="2996">
          <p15:clr>
            <a:srgbClr val="F26B43"/>
          </p15:clr>
        </p15:guide>
        <p15:guide id="3" orient="horz" pos="2438">
          <p15:clr>
            <a:srgbClr val="F26B43"/>
          </p15:clr>
        </p15:guide>
        <p15:guide id="4" orient="horz" pos="1882">
          <p15:clr>
            <a:srgbClr val="F26B43"/>
          </p15:clr>
        </p15:guide>
        <p15:guide id="5" orient="horz" pos="1324">
          <p15:clr>
            <a:srgbClr val="F26B43"/>
          </p15:clr>
        </p15:guide>
        <p15:guide id="6" orient="horz" pos="768">
          <p15:clr>
            <a:srgbClr val="F26B43"/>
          </p15:clr>
        </p15:guide>
        <p15:guide id="7" pos="3840">
          <p15:clr>
            <a:srgbClr val="F26B43"/>
          </p15:clr>
        </p15:guide>
        <p15:guide id="8" pos="770">
          <p15:clr>
            <a:srgbClr val="F26B43"/>
          </p15:clr>
        </p15:guide>
        <p15:guide id="9" pos="1382">
          <p15:clr>
            <a:srgbClr val="F26B43"/>
          </p15:clr>
        </p15:guide>
        <p15:guide id="10" pos="1998">
          <p15:clr>
            <a:srgbClr val="F26B43"/>
          </p15:clr>
        </p15:guide>
        <p15:guide id="11" pos="2612">
          <p15:clr>
            <a:srgbClr val="F26B43"/>
          </p15:clr>
        </p15:guide>
        <p15:guide id="12" pos="3226">
          <p15:clr>
            <a:srgbClr val="F26B43"/>
          </p15:clr>
        </p15:guide>
        <p15:guide id="13" pos="4454">
          <p15:clr>
            <a:srgbClr val="F26B43"/>
          </p15:clr>
        </p15:guide>
        <p15:guide id="14" pos="5070">
          <p15:clr>
            <a:srgbClr val="F26B43"/>
          </p15:clr>
        </p15:guide>
        <p15:guide id="15" pos="5682">
          <p15:clr>
            <a:srgbClr val="F26B43"/>
          </p15:clr>
        </p15:guide>
        <p15:guide id="16" pos="6298">
          <p15:clr>
            <a:srgbClr val="F26B43"/>
          </p15:clr>
        </p15:guide>
        <p15:guide id="17" pos="6912">
          <p15:clr>
            <a:srgbClr val="F26B43"/>
          </p15:clr>
        </p15:guide>
        <p15:guide id="18" pos="6602">
          <p15:clr>
            <a:srgbClr val="F26B43"/>
          </p15:clr>
        </p15:guide>
        <p15:guide id="19" pos="5990">
          <p15:clr>
            <a:srgbClr val="F26B43"/>
          </p15:clr>
        </p15:guide>
        <p15:guide id="20" pos="5376">
          <p15:clr>
            <a:srgbClr val="F26B43"/>
          </p15:clr>
        </p15:guide>
        <p15:guide id="21" pos="4762">
          <p15:clr>
            <a:srgbClr val="F26B43"/>
          </p15:clr>
        </p15:guide>
        <p15:guide id="22" pos="4146">
          <p15:clr>
            <a:srgbClr val="F26B43"/>
          </p15:clr>
        </p15:guide>
        <p15:guide id="23" pos="3530">
          <p15:clr>
            <a:srgbClr val="F26B43"/>
          </p15:clr>
        </p15:guide>
        <p15:guide id="24" pos="2916">
          <p15:clr>
            <a:srgbClr val="F26B43"/>
          </p15:clr>
        </p15:guide>
        <p15:guide id="25" pos="2304">
          <p15:clr>
            <a:srgbClr val="F26B43"/>
          </p15:clr>
        </p15:guide>
        <p15:guide id="26" pos="1688">
          <p15:clr>
            <a:srgbClr val="F26B43"/>
          </p15:clr>
        </p15:guide>
        <p15:guide id="27" pos="10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A7708EE-1203-6627-4492-4797498C9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FDCDABF-93DA-7B9F-6A5C-FDB0A4A4A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DC7827-972A-8F6F-1901-32D8CF4EA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123D8-D74E-45FF-8A5E-1F1467127A0A}" type="datetimeFigureOut">
              <a:rPr lang="sv-SE" smtClean="0"/>
              <a:t>2023-12-06</a:t>
            </a:fld>
            <a:endParaRPr lang="sv-SE"/>
          </a:p>
        </p:txBody>
      </p:sp>
      <p:sp>
        <p:nvSpPr>
          <p:cNvPr id="5" name="Platshållare för sidfot 4">
            <a:extLst>
              <a:ext uri="{FF2B5EF4-FFF2-40B4-BE49-F238E27FC236}">
                <a16:creationId xmlns:a16="http://schemas.microsoft.com/office/drawing/2014/main" id="{D5A5645A-D62C-7FAB-B5C8-08A26FFB5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C8BE34B-6991-6412-D784-7525E89C89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47564-E29A-4039-A521-FA633551344B}" type="slidenum">
              <a:rPr lang="sv-SE" smtClean="0"/>
              <a:pPr/>
              <a:t>‹#›</a:t>
            </a:fld>
            <a:endParaRPr lang="sv-SE" dirty="0"/>
          </a:p>
        </p:txBody>
      </p:sp>
      <p:sp>
        <p:nvSpPr>
          <p:cNvPr id="7" name="Rektangel 6">
            <a:extLst>
              <a:ext uri="{FF2B5EF4-FFF2-40B4-BE49-F238E27FC236}">
                <a16:creationId xmlns:a16="http://schemas.microsoft.com/office/drawing/2014/main" id="{B6AB5413-173C-4456-BB08-726C0322C0FA}"/>
              </a:ext>
            </a:extLst>
          </p:cNvPr>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RASTER" hidden="1">
            <a:extLst>
              <a:ext uri="{FF2B5EF4-FFF2-40B4-BE49-F238E27FC236}">
                <a16:creationId xmlns:a16="http://schemas.microsoft.com/office/drawing/2014/main" id="{CB3FE830-0E40-F857-37C2-526305937F8D}"/>
              </a:ext>
            </a:extLst>
          </p:cNvPr>
          <p:cNvGrpSpPr>
            <a:grpSpLocks noChangeAspect="1"/>
          </p:cNvGrpSpPr>
          <p:nvPr userDrawn="1"/>
        </p:nvGrpSpPr>
        <p:grpSpPr bwMode="auto">
          <a:xfrm>
            <a:off x="1588" y="-1"/>
            <a:ext cx="12190412" cy="6859031"/>
            <a:chOff x="1" y="0"/>
            <a:chExt cx="6336" cy="3565"/>
          </a:xfrm>
        </p:grpSpPr>
        <p:sp>
          <p:nvSpPr>
            <p:cNvPr id="9" name="AutoShape 3">
              <a:extLst>
                <a:ext uri="{FF2B5EF4-FFF2-40B4-BE49-F238E27FC236}">
                  <a16:creationId xmlns:a16="http://schemas.microsoft.com/office/drawing/2014/main" id="{AD3FCE2F-C454-3BF9-6A8A-F9DF10D8C984}"/>
                </a:ext>
              </a:extLst>
            </p:cNvPr>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Rectangle 5">
              <a:extLst>
                <a:ext uri="{FF2B5EF4-FFF2-40B4-BE49-F238E27FC236}">
                  <a16:creationId xmlns:a16="http://schemas.microsoft.com/office/drawing/2014/main" id="{09E65337-2EF4-050A-4AB1-346419C2B6A5}"/>
                </a:ext>
              </a:extLst>
            </p:cNvPr>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Rectangle 6">
              <a:extLst>
                <a:ext uri="{FF2B5EF4-FFF2-40B4-BE49-F238E27FC236}">
                  <a16:creationId xmlns:a16="http://schemas.microsoft.com/office/drawing/2014/main" id="{4DC03D66-EA45-FB33-C091-09831F3DB1DE}"/>
                </a:ext>
              </a:extLst>
            </p:cNvPr>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Rectangle 7">
              <a:extLst>
                <a:ext uri="{FF2B5EF4-FFF2-40B4-BE49-F238E27FC236}">
                  <a16:creationId xmlns:a16="http://schemas.microsoft.com/office/drawing/2014/main" id="{16D8787D-A574-B721-AE06-C3D2EEF6397C}"/>
                </a:ext>
              </a:extLst>
            </p:cNvPr>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Rectangle 8">
              <a:extLst>
                <a:ext uri="{FF2B5EF4-FFF2-40B4-BE49-F238E27FC236}">
                  <a16:creationId xmlns:a16="http://schemas.microsoft.com/office/drawing/2014/main" id="{E3210FE4-D40B-74F2-9DAA-CD800A9F70D0}"/>
                </a:ext>
              </a:extLst>
            </p:cNvPr>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Rectangle 9">
              <a:extLst>
                <a:ext uri="{FF2B5EF4-FFF2-40B4-BE49-F238E27FC236}">
                  <a16:creationId xmlns:a16="http://schemas.microsoft.com/office/drawing/2014/main" id="{9135B04C-A199-75B8-AFEA-259F4A0901B4}"/>
                </a:ext>
              </a:extLst>
            </p:cNvPr>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Rectangle 10">
              <a:extLst>
                <a:ext uri="{FF2B5EF4-FFF2-40B4-BE49-F238E27FC236}">
                  <a16:creationId xmlns:a16="http://schemas.microsoft.com/office/drawing/2014/main" id="{D0A183AE-4FF1-B273-21D5-5F5B19CC428E}"/>
                </a:ext>
              </a:extLst>
            </p:cNvPr>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Rectangle 11">
              <a:extLst>
                <a:ext uri="{FF2B5EF4-FFF2-40B4-BE49-F238E27FC236}">
                  <a16:creationId xmlns:a16="http://schemas.microsoft.com/office/drawing/2014/main" id="{C0509431-150C-D422-216F-275CDB4C2BB0}"/>
                </a:ext>
              </a:extLst>
            </p:cNvPr>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Rectangle 12">
              <a:extLst>
                <a:ext uri="{FF2B5EF4-FFF2-40B4-BE49-F238E27FC236}">
                  <a16:creationId xmlns:a16="http://schemas.microsoft.com/office/drawing/2014/main" id="{44BD1355-C073-C1C5-B031-580996A149EE}"/>
                </a:ext>
              </a:extLst>
            </p:cNvPr>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Rectangle 13">
              <a:extLst>
                <a:ext uri="{FF2B5EF4-FFF2-40B4-BE49-F238E27FC236}">
                  <a16:creationId xmlns:a16="http://schemas.microsoft.com/office/drawing/2014/main" id="{AFE73A15-D2BF-BADB-4913-E635B32A8D20}"/>
                </a:ext>
              </a:extLst>
            </p:cNvPr>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Rectangle 14">
              <a:extLst>
                <a:ext uri="{FF2B5EF4-FFF2-40B4-BE49-F238E27FC236}">
                  <a16:creationId xmlns:a16="http://schemas.microsoft.com/office/drawing/2014/main" id="{98C24860-2231-78E5-3BAA-9CD6F8C32197}"/>
                </a:ext>
              </a:extLst>
            </p:cNvPr>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Rectangle 15">
              <a:extLst>
                <a:ext uri="{FF2B5EF4-FFF2-40B4-BE49-F238E27FC236}">
                  <a16:creationId xmlns:a16="http://schemas.microsoft.com/office/drawing/2014/main" id="{7B156ED2-F158-F12F-2929-6F48CEB3D2F6}"/>
                </a:ext>
              </a:extLst>
            </p:cNvPr>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Line 16">
              <a:extLst>
                <a:ext uri="{FF2B5EF4-FFF2-40B4-BE49-F238E27FC236}">
                  <a16:creationId xmlns:a16="http://schemas.microsoft.com/office/drawing/2014/main" id="{6E96EDF4-926F-7B65-49EA-E58D1694E7A0}"/>
                </a:ext>
              </a:extLst>
            </p:cNvPr>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Line 17">
              <a:extLst>
                <a:ext uri="{FF2B5EF4-FFF2-40B4-BE49-F238E27FC236}">
                  <a16:creationId xmlns:a16="http://schemas.microsoft.com/office/drawing/2014/main" id="{BDAC9F98-4CAD-8717-9DC5-25F1999B0AC3}"/>
                </a:ext>
              </a:extLst>
            </p:cNvPr>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Line 18">
              <a:extLst>
                <a:ext uri="{FF2B5EF4-FFF2-40B4-BE49-F238E27FC236}">
                  <a16:creationId xmlns:a16="http://schemas.microsoft.com/office/drawing/2014/main" id="{4B08BA6E-5DF0-9716-C2EF-FF3DC54DF868}"/>
                </a:ext>
              </a:extLst>
            </p:cNvPr>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19">
              <a:extLst>
                <a:ext uri="{FF2B5EF4-FFF2-40B4-BE49-F238E27FC236}">
                  <a16:creationId xmlns:a16="http://schemas.microsoft.com/office/drawing/2014/main" id="{AF14C3C4-3BD2-B6D4-8215-441F9FB7FF30}"/>
                </a:ext>
              </a:extLst>
            </p:cNvPr>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0">
              <a:extLst>
                <a:ext uri="{FF2B5EF4-FFF2-40B4-BE49-F238E27FC236}">
                  <a16:creationId xmlns:a16="http://schemas.microsoft.com/office/drawing/2014/main" id="{4DCADB00-D842-C3DA-5987-6F3603B4FBE3}"/>
                </a:ext>
              </a:extLst>
            </p:cNvPr>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1">
              <a:extLst>
                <a:ext uri="{FF2B5EF4-FFF2-40B4-BE49-F238E27FC236}">
                  <a16:creationId xmlns:a16="http://schemas.microsoft.com/office/drawing/2014/main" id="{0DF61C44-723E-86B2-FE63-0006AACD91A3}"/>
                </a:ext>
              </a:extLst>
            </p:cNvPr>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22">
              <a:extLst>
                <a:ext uri="{FF2B5EF4-FFF2-40B4-BE49-F238E27FC236}">
                  <a16:creationId xmlns:a16="http://schemas.microsoft.com/office/drawing/2014/main" id="{810F39AC-B907-59BE-CEB3-599EDAF5E6C6}"/>
                </a:ext>
              </a:extLst>
            </p:cNvPr>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23">
              <a:extLst>
                <a:ext uri="{FF2B5EF4-FFF2-40B4-BE49-F238E27FC236}">
                  <a16:creationId xmlns:a16="http://schemas.microsoft.com/office/drawing/2014/main" id="{CFAC51DF-8796-5DC2-B22E-0EF839C69AB3}"/>
                </a:ext>
              </a:extLst>
            </p:cNvPr>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24">
              <a:extLst>
                <a:ext uri="{FF2B5EF4-FFF2-40B4-BE49-F238E27FC236}">
                  <a16:creationId xmlns:a16="http://schemas.microsoft.com/office/drawing/2014/main" id="{E8604D38-6EE2-FFCD-572A-B3508912AE79}"/>
                </a:ext>
              </a:extLst>
            </p:cNvPr>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25">
              <a:extLst>
                <a:ext uri="{FF2B5EF4-FFF2-40B4-BE49-F238E27FC236}">
                  <a16:creationId xmlns:a16="http://schemas.microsoft.com/office/drawing/2014/main" id="{AA381248-8A5F-E165-B873-9330C121CA04}"/>
                </a:ext>
              </a:extLst>
            </p:cNvPr>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26">
              <a:extLst>
                <a:ext uri="{FF2B5EF4-FFF2-40B4-BE49-F238E27FC236}">
                  <a16:creationId xmlns:a16="http://schemas.microsoft.com/office/drawing/2014/main" id="{F6BB7985-9FA3-E813-BE6A-E304C3CF88EF}"/>
                </a:ext>
              </a:extLst>
            </p:cNvPr>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Line 27">
              <a:extLst>
                <a:ext uri="{FF2B5EF4-FFF2-40B4-BE49-F238E27FC236}">
                  <a16:creationId xmlns:a16="http://schemas.microsoft.com/office/drawing/2014/main" id="{08B8BB0A-DD13-1368-B81E-6C4F95791E9A}"/>
                </a:ext>
              </a:extLst>
            </p:cNvPr>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3" name="Line 28">
              <a:extLst>
                <a:ext uri="{FF2B5EF4-FFF2-40B4-BE49-F238E27FC236}">
                  <a16:creationId xmlns:a16="http://schemas.microsoft.com/office/drawing/2014/main" id="{1ABDDC39-33FB-1CAB-69DE-115439F5ABEA}"/>
                </a:ext>
              </a:extLst>
            </p:cNvPr>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29">
              <a:extLst>
                <a:ext uri="{FF2B5EF4-FFF2-40B4-BE49-F238E27FC236}">
                  <a16:creationId xmlns:a16="http://schemas.microsoft.com/office/drawing/2014/main" id="{D2F0DB41-A951-EB8C-3417-3A566E717D26}"/>
                </a:ext>
              </a:extLst>
            </p:cNvPr>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30">
              <a:extLst>
                <a:ext uri="{FF2B5EF4-FFF2-40B4-BE49-F238E27FC236}">
                  <a16:creationId xmlns:a16="http://schemas.microsoft.com/office/drawing/2014/main" id="{5E30B3D3-70A6-7B42-DF1A-40832A7432AA}"/>
                </a:ext>
              </a:extLst>
            </p:cNvPr>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31">
              <a:extLst>
                <a:ext uri="{FF2B5EF4-FFF2-40B4-BE49-F238E27FC236}">
                  <a16:creationId xmlns:a16="http://schemas.microsoft.com/office/drawing/2014/main" id="{D0BC7947-36EE-C10F-EEA4-766410E14951}"/>
                </a:ext>
              </a:extLst>
            </p:cNvPr>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32">
              <a:extLst>
                <a:ext uri="{FF2B5EF4-FFF2-40B4-BE49-F238E27FC236}">
                  <a16:creationId xmlns:a16="http://schemas.microsoft.com/office/drawing/2014/main" id="{AC3A0E61-8D08-E6DC-48C9-453258B83850}"/>
                </a:ext>
              </a:extLst>
            </p:cNvPr>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Rectangle 33">
              <a:extLst>
                <a:ext uri="{FF2B5EF4-FFF2-40B4-BE49-F238E27FC236}">
                  <a16:creationId xmlns:a16="http://schemas.microsoft.com/office/drawing/2014/main" id="{25494421-FA63-1835-4B31-5B35229EDEB3}"/>
                </a:ext>
              </a:extLst>
            </p:cNvPr>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34">
              <a:extLst>
                <a:ext uri="{FF2B5EF4-FFF2-40B4-BE49-F238E27FC236}">
                  <a16:creationId xmlns:a16="http://schemas.microsoft.com/office/drawing/2014/main" id="{E0189599-F427-7737-5959-FA5EB034B346}"/>
                </a:ext>
              </a:extLst>
            </p:cNvPr>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35">
              <a:extLst>
                <a:ext uri="{FF2B5EF4-FFF2-40B4-BE49-F238E27FC236}">
                  <a16:creationId xmlns:a16="http://schemas.microsoft.com/office/drawing/2014/main" id="{66A663CC-C527-2D5F-A85C-A0167D9D85B1}"/>
                </a:ext>
              </a:extLst>
            </p:cNvPr>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36">
              <a:extLst>
                <a:ext uri="{FF2B5EF4-FFF2-40B4-BE49-F238E27FC236}">
                  <a16:creationId xmlns:a16="http://schemas.microsoft.com/office/drawing/2014/main" id="{C7A969BD-EBE8-7453-057B-A237698BCC26}"/>
                </a:ext>
              </a:extLst>
            </p:cNvPr>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37">
              <a:extLst>
                <a:ext uri="{FF2B5EF4-FFF2-40B4-BE49-F238E27FC236}">
                  <a16:creationId xmlns:a16="http://schemas.microsoft.com/office/drawing/2014/main" id="{29D623ED-3A67-1629-11F4-04549016035F}"/>
                </a:ext>
              </a:extLst>
            </p:cNvPr>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38">
              <a:extLst>
                <a:ext uri="{FF2B5EF4-FFF2-40B4-BE49-F238E27FC236}">
                  <a16:creationId xmlns:a16="http://schemas.microsoft.com/office/drawing/2014/main" id="{19F60CED-89D5-0667-398B-0D2091E4C8EE}"/>
                </a:ext>
              </a:extLst>
            </p:cNvPr>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39">
              <a:extLst>
                <a:ext uri="{FF2B5EF4-FFF2-40B4-BE49-F238E27FC236}">
                  <a16:creationId xmlns:a16="http://schemas.microsoft.com/office/drawing/2014/main" id="{11EE8508-BC64-CDE9-27CE-08E3EAAB49F1}"/>
                </a:ext>
              </a:extLst>
            </p:cNvPr>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40">
              <a:extLst>
                <a:ext uri="{FF2B5EF4-FFF2-40B4-BE49-F238E27FC236}">
                  <a16:creationId xmlns:a16="http://schemas.microsoft.com/office/drawing/2014/main" id="{F504DB39-9739-C6AA-65DC-E65951859FC5}"/>
                </a:ext>
              </a:extLst>
            </p:cNvPr>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41">
              <a:extLst>
                <a:ext uri="{FF2B5EF4-FFF2-40B4-BE49-F238E27FC236}">
                  <a16:creationId xmlns:a16="http://schemas.microsoft.com/office/drawing/2014/main" id="{094CABB5-7250-A7F4-FE49-50381BACD569}"/>
                </a:ext>
              </a:extLst>
            </p:cNvPr>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42">
              <a:extLst>
                <a:ext uri="{FF2B5EF4-FFF2-40B4-BE49-F238E27FC236}">
                  <a16:creationId xmlns:a16="http://schemas.microsoft.com/office/drawing/2014/main" id="{D399A47C-9629-8D25-36ED-50631E94D51D}"/>
                </a:ext>
              </a:extLst>
            </p:cNvPr>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43">
              <a:extLst>
                <a:ext uri="{FF2B5EF4-FFF2-40B4-BE49-F238E27FC236}">
                  <a16:creationId xmlns:a16="http://schemas.microsoft.com/office/drawing/2014/main" id="{0CA3B03A-E283-09D9-C01B-79ED25EE9179}"/>
                </a:ext>
              </a:extLst>
            </p:cNvPr>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44">
              <a:extLst>
                <a:ext uri="{FF2B5EF4-FFF2-40B4-BE49-F238E27FC236}">
                  <a16:creationId xmlns:a16="http://schemas.microsoft.com/office/drawing/2014/main" id="{D7C40C38-9B06-AD72-419A-A458BF2B7D80}"/>
                </a:ext>
              </a:extLst>
            </p:cNvPr>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Line 45">
              <a:extLst>
                <a:ext uri="{FF2B5EF4-FFF2-40B4-BE49-F238E27FC236}">
                  <a16:creationId xmlns:a16="http://schemas.microsoft.com/office/drawing/2014/main" id="{6B42AA9B-AEA5-190C-BD0A-ED8326D49473}"/>
                </a:ext>
              </a:extLst>
            </p:cNvPr>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46">
              <a:extLst>
                <a:ext uri="{FF2B5EF4-FFF2-40B4-BE49-F238E27FC236}">
                  <a16:creationId xmlns:a16="http://schemas.microsoft.com/office/drawing/2014/main" id="{F5C96371-AFD4-E205-B56C-95BF1C8BD6AB}"/>
                </a:ext>
              </a:extLst>
            </p:cNvPr>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47">
              <a:extLst>
                <a:ext uri="{FF2B5EF4-FFF2-40B4-BE49-F238E27FC236}">
                  <a16:creationId xmlns:a16="http://schemas.microsoft.com/office/drawing/2014/main" id="{2563EAD8-F84A-B4F7-5AD8-B8256AC26636}"/>
                </a:ext>
              </a:extLst>
            </p:cNvPr>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48">
              <a:extLst>
                <a:ext uri="{FF2B5EF4-FFF2-40B4-BE49-F238E27FC236}">
                  <a16:creationId xmlns:a16="http://schemas.microsoft.com/office/drawing/2014/main" id="{B4B1F52D-DB3F-BE62-015D-7FEC41957E54}"/>
                </a:ext>
              </a:extLst>
            </p:cNvPr>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49">
              <a:extLst>
                <a:ext uri="{FF2B5EF4-FFF2-40B4-BE49-F238E27FC236}">
                  <a16:creationId xmlns:a16="http://schemas.microsoft.com/office/drawing/2014/main" id="{82268BC3-7954-C6A6-4F78-43BC6ABD5B78}"/>
                </a:ext>
              </a:extLst>
            </p:cNvPr>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50">
              <a:extLst>
                <a:ext uri="{FF2B5EF4-FFF2-40B4-BE49-F238E27FC236}">
                  <a16:creationId xmlns:a16="http://schemas.microsoft.com/office/drawing/2014/main" id="{DDE6B868-B861-F9C9-7475-D664012A152B}"/>
                </a:ext>
              </a:extLst>
            </p:cNvPr>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51">
              <a:extLst>
                <a:ext uri="{FF2B5EF4-FFF2-40B4-BE49-F238E27FC236}">
                  <a16:creationId xmlns:a16="http://schemas.microsoft.com/office/drawing/2014/main" id="{C26E3AB3-392F-E993-6BFA-5B30059A562B}"/>
                </a:ext>
              </a:extLst>
            </p:cNvPr>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52">
              <a:extLst>
                <a:ext uri="{FF2B5EF4-FFF2-40B4-BE49-F238E27FC236}">
                  <a16:creationId xmlns:a16="http://schemas.microsoft.com/office/drawing/2014/main" id="{BF6052FE-3AC8-F1D5-235A-47B2F4CE3888}"/>
                </a:ext>
              </a:extLst>
            </p:cNvPr>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53">
              <a:extLst>
                <a:ext uri="{FF2B5EF4-FFF2-40B4-BE49-F238E27FC236}">
                  <a16:creationId xmlns:a16="http://schemas.microsoft.com/office/drawing/2014/main" id="{43993609-AAEE-FC82-99A5-D5B454EC23FB}"/>
                </a:ext>
              </a:extLst>
            </p:cNvPr>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59" name="textruta 58">
            <a:extLst>
              <a:ext uri="{FF2B5EF4-FFF2-40B4-BE49-F238E27FC236}">
                <a16:creationId xmlns:a16="http://schemas.microsoft.com/office/drawing/2014/main" id="{DD451DE0-14FB-2206-786B-597DB53B4EF6}"/>
              </a:ext>
            </a:extLst>
          </p:cNvPr>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latin typeface="Source Sans Pro" panose="020B0503030403020204" pitchFamily="34" charset="0"/>
              </a:rPr>
              <a:t>NORRBOTTEN.SE</a:t>
            </a:r>
          </a:p>
        </p:txBody>
      </p:sp>
      <p:grpSp>
        <p:nvGrpSpPr>
          <p:cNvPr id="60" name="Grupp 59">
            <a:extLst>
              <a:ext uri="{FF2B5EF4-FFF2-40B4-BE49-F238E27FC236}">
                <a16:creationId xmlns:a16="http://schemas.microsoft.com/office/drawing/2014/main" id="{7D8E94F4-616B-7226-8C5E-D544CC53D8D7}"/>
              </a:ext>
            </a:extLst>
          </p:cNvPr>
          <p:cNvGrpSpPr/>
          <p:nvPr userDrawn="1"/>
        </p:nvGrpSpPr>
        <p:grpSpPr>
          <a:xfrm>
            <a:off x="9389336" y="6076780"/>
            <a:ext cx="1576257" cy="238946"/>
            <a:chOff x="11130039" y="2821913"/>
            <a:chExt cx="649288" cy="98426"/>
          </a:xfrm>
        </p:grpSpPr>
        <p:sp>
          <p:nvSpPr>
            <p:cNvPr id="61" name="Oval 65">
              <a:extLst>
                <a:ext uri="{FF2B5EF4-FFF2-40B4-BE49-F238E27FC236}">
                  <a16:creationId xmlns:a16="http://schemas.microsoft.com/office/drawing/2014/main" id="{1A8ABA1D-88B2-5C2A-6CEE-42B289A53103}"/>
                </a:ext>
              </a:extLst>
            </p:cNvPr>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66">
              <a:extLst>
                <a:ext uri="{FF2B5EF4-FFF2-40B4-BE49-F238E27FC236}">
                  <a16:creationId xmlns:a16="http://schemas.microsoft.com/office/drawing/2014/main" id="{B890E4AD-7A00-E1A2-CAE0-7E5E68622CAD}"/>
                </a:ext>
              </a:extLst>
            </p:cNvPr>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3" name="Freeform 67">
              <a:extLst>
                <a:ext uri="{FF2B5EF4-FFF2-40B4-BE49-F238E27FC236}">
                  <a16:creationId xmlns:a16="http://schemas.microsoft.com/office/drawing/2014/main" id="{FFCB68FD-5E62-5AC6-0662-8D82098929D9}"/>
                </a:ext>
              </a:extLst>
            </p:cNvPr>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4" name="Freeform 68">
              <a:extLst>
                <a:ext uri="{FF2B5EF4-FFF2-40B4-BE49-F238E27FC236}">
                  <a16:creationId xmlns:a16="http://schemas.microsoft.com/office/drawing/2014/main" id="{6F779186-8D3C-CEB1-916E-0A693A931681}"/>
                </a:ext>
              </a:extLst>
            </p:cNvPr>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5" name="Freeform 69">
              <a:extLst>
                <a:ext uri="{FF2B5EF4-FFF2-40B4-BE49-F238E27FC236}">
                  <a16:creationId xmlns:a16="http://schemas.microsoft.com/office/drawing/2014/main" id="{28DEB2E4-D1EF-1229-2870-705A5E570C29}"/>
                </a:ext>
              </a:extLst>
            </p:cNvPr>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70">
              <a:extLst>
                <a:ext uri="{FF2B5EF4-FFF2-40B4-BE49-F238E27FC236}">
                  <a16:creationId xmlns:a16="http://schemas.microsoft.com/office/drawing/2014/main" id="{291E62DD-9232-7DFC-6718-38C1521BD80C}"/>
                </a:ext>
              </a:extLst>
            </p:cNvPr>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Freeform 71">
              <a:extLst>
                <a:ext uri="{FF2B5EF4-FFF2-40B4-BE49-F238E27FC236}">
                  <a16:creationId xmlns:a16="http://schemas.microsoft.com/office/drawing/2014/main" id="{36E4710E-9064-10A3-C816-AA51BAC388AD}"/>
                </a:ext>
              </a:extLst>
            </p:cNvPr>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Rectangle 72">
              <a:extLst>
                <a:ext uri="{FF2B5EF4-FFF2-40B4-BE49-F238E27FC236}">
                  <a16:creationId xmlns:a16="http://schemas.microsoft.com/office/drawing/2014/main" id="{4CC257FD-8376-C2AA-3CCC-A27BA7448EEF}"/>
                </a:ext>
              </a:extLst>
            </p:cNvPr>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73">
              <a:extLst>
                <a:ext uri="{FF2B5EF4-FFF2-40B4-BE49-F238E27FC236}">
                  <a16:creationId xmlns:a16="http://schemas.microsoft.com/office/drawing/2014/main" id="{4640CC72-9096-C68D-0F28-6517414017CC}"/>
                </a:ext>
              </a:extLst>
            </p:cNvPr>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0" name="Freeform 74">
              <a:extLst>
                <a:ext uri="{FF2B5EF4-FFF2-40B4-BE49-F238E27FC236}">
                  <a16:creationId xmlns:a16="http://schemas.microsoft.com/office/drawing/2014/main" id="{297271F7-A1BF-70B9-F823-54FC126E4D36}"/>
                </a:ext>
              </a:extLst>
            </p:cNvPr>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75">
              <a:extLst>
                <a:ext uri="{FF2B5EF4-FFF2-40B4-BE49-F238E27FC236}">
                  <a16:creationId xmlns:a16="http://schemas.microsoft.com/office/drawing/2014/main" id="{90A2A085-DB02-0473-3268-A601D65A6F48}"/>
                </a:ext>
              </a:extLst>
            </p:cNvPr>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2" name="Freeform 76">
              <a:extLst>
                <a:ext uri="{FF2B5EF4-FFF2-40B4-BE49-F238E27FC236}">
                  <a16:creationId xmlns:a16="http://schemas.microsoft.com/office/drawing/2014/main" id="{3B45BD55-872E-EAE6-5418-5612D46E584F}"/>
                </a:ext>
              </a:extLst>
            </p:cNvPr>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3" name="Freeform 77">
              <a:extLst>
                <a:ext uri="{FF2B5EF4-FFF2-40B4-BE49-F238E27FC236}">
                  <a16:creationId xmlns:a16="http://schemas.microsoft.com/office/drawing/2014/main" id="{E8F49BEF-07E4-C82D-055A-B694E8CD2EEC}"/>
                </a:ext>
              </a:extLst>
            </p:cNvPr>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4" name="Freeform 78">
              <a:extLst>
                <a:ext uri="{FF2B5EF4-FFF2-40B4-BE49-F238E27FC236}">
                  <a16:creationId xmlns:a16="http://schemas.microsoft.com/office/drawing/2014/main" id="{D8BAA78D-3C7D-1461-169A-3A1B0210E41A}"/>
                </a:ext>
              </a:extLst>
            </p:cNvPr>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5" name="Freeform 79">
              <a:extLst>
                <a:ext uri="{FF2B5EF4-FFF2-40B4-BE49-F238E27FC236}">
                  <a16:creationId xmlns:a16="http://schemas.microsoft.com/office/drawing/2014/main" id="{4926B72C-D8EB-E021-0292-D7F8DC9721E0}"/>
                </a:ext>
              </a:extLst>
            </p:cNvPr>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6" name="Freeform 80">
              <a:extLst>
                <a:ext uri="{FF2B5EF4-FFF2-40B4-BE49-F238E27FC236}">
                  <a16:creationId xmlns:a16="http://schemas.microsoft.com/office/drawing/2014/main" id="{FD4ED8B0-6A01-9FB2-92B4-F9ADE8F2B09A}"/>
                </a:ext>
              </a:extLst>
            </p:cNvPr>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81">
              <a:extLst>
                <a:ext uri="{FF2B5EF4-FFF2-40B4-BE49-F238E27FC236}">
                  <a16:creationId xmlns:a16="http://schemas.microsoft.com/office/drawing/2014/main" id="{54C88C3C-C6E9-09FD-89FB-491AE82813D4}"/>
                </a:ext>
              </a:extLst>
            </p:cNvPr>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82">
              <a:extLst>
                <a:ext uri="{FF2B5EF4-FFF2-40B4-BE49-F238E27FC236}">
                  <a16:creationId xmlns:a16="http://schemas.microsoft.com/office/drawing/2014/main" id="{497F9F78-88FE-CD4D-0C73-D1DEB3EFEA3D}"/>
                </a:ext>
              </a:extLst>
            </p:cNvPr>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9" name="Freeform 83">
              <a:extLst>
                <a:ext uri="{FF2B5EF4-FFF2-40B4-BE49-F238E27FC236}">
                  <a16:creationId xmlns:a16="http://schemas.microsoft.com/office/drawing/2014/main" id="{6F977945-9DA2-A127-F7AB-C057B556FAE2}"/>
                </a:ext>
              </a:extLst>
            </p:cNvPr>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0" name="Freeform 84">
              <a:extLst>
                <a:ext uri="{FF2B5EF4-FFF2-40B4-BE49-F238E27FC236}">
                  <a16:creationId xmlns:a16="http://schemas.microsoft.com/office/drawing/2014/main" id="{F290DCCD-949F-A632-2635-708695205FA0}"/>
                </a:ext>
              </a:extLst>
            </p:cNvPr>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983326314"/>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01"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4.xml"/></Relationships>
</file>

<file path=ppt/slides/_rels/slide10.xml.rels><?xml version="1.0" encoding="UTF-8" standalone="yes"?>
<Relationships xmlns="http://schemas.openxmlformats.org/package/2006/relationships"><Relationship Id="rId3" Type="http://schemas.openxmlformats.org/officeDocument/2006/relationships/hyperlink" Target="https://insidan.nll.se/Vardens-arbetsatt/Patientsakerhet-smittskydd-vardhygien/Vardhygien/" TargetMode="External"/><Relationship Id="rId2" Type="http://schemas.openxmlformats.org/officeDocument/2006/relationships/notesSlide" Target="../notesSlides/notesSlide9.xml"/><Relationship Id="rId1" Type="http://schemas.openxmlformats.org/officeDocument/2006/relationships/slideLayout" Target="../slideLayouts/slideLayout8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5.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3" Type="http://schemas.openxmlformats.org/officeDocument/2006/relationships/hyperlink" Target="https://samarbeta.nll.se/producentplats/patientsakerhetnll/Publicerade/Publik/Arbetsdokument/Protokoll%20BHK%20m%c3%a5nadsm%c3%a4tningar.pdf" TargetMode="External"/><Relationship Id="rId2" Type="http://schemas.openxmlformats.org/officeDocument/2006/relationships/notesSlide" Target="../notesSlides/notesSlide4.xml"/><Relationship Id="rId1" Type="http://schemas.openxmlformats.org/officeDocument/2006/relationships/slideLayout" Target="../slideLayouts/slideLayout88.xml"/><Relationship Id="rId5" Type="http://schemas.openxmlformats.org/officeDocument/2006/relationships/image" Target="../media/image2.png"/><Relationship Id="rId4" Type="http://schemas.openxmlformats.org/officeDocument/2006/relationships/hyperlink" Target="https://insidan.nll.se/Vardens-arbetsatt/Patientsakerhet-smittskydd-vardhygien/Vardhygien/Verktygslada/kvalitets-och-sakringssyste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latshållare för innehåll 1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738020" y="2987675"/>
            <a:ext cx="2706435" cy="2646363"/>
          </a:xfrm>
          <a:prstGeom prst="rect">
            <a:avLst/>
          </a:prstGeom>
        </p:spPr>
      </p:pic>
      <p:sp>
        <p:nvSpPr>
          <p:cNvPr id="3" name="Rubrik 2"/>
          <p:cNvSpPr>
            <a:spLocks noGrp="1"/>
          </p:cNvSpPr>
          <p:nvPr>
            <p:ph type="title"/>
          </p:nvPr>
        </p:nvSpPr>
        <p:spPr/>
        <p:txBody>
          <a:bodyPr/>
          <a:lstStyle/>
          <a:p>
            <a:pPr algn="ctr"/>
            <a:r>
              <a:rPr lang="sv-SE" dirty="0"/>
              <a:t>Forum Hygienombud 2023</a:t>
            </a:r>
            <a:br>
              <a:rPr lang="sv-SE" dirty="0"/>
            </a:br>
            <a:endParaRPr lang="sv-SE" dirty="0"/>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a:t>
            </a:fld>
            <a:endParaRPr lang="sv-SE" dirty="0"/>
          </a:p>
        </p:txBody>
      </p:sp>
      <p:pic>
        <p:nvPicPr>
          <p:cNvPr id="5" name="Bildobjekt 4"/>
          <p:cNvPicPr/>
          <p:nvPr/>
        </p:nvPicPr>
        <p:blipFill rotWithShape="1">
          <a:blip r:embed="rId3"/>
          <a:srcRect l="39955" t="80364" r="50171" b="9251"/>
          <a:stretch/>
        </p:blipFill>
        <p:spPr bwMode="auto">
          <a:xfrm>
            <a:off x="9277698" y="5683222"/>
            <a:ext cx="2291715" cy="723265"/>
          </a:xfrm>
          <a:prstGeom prst="rect">
            <a:avLst/>
          </a:prstGeom>
          <a:ln>
            <a:noFill/>
          </a:ln>
          <a:extLst>
            <a:ext uri="{53640926-AAD7-44D8-BBD7-CCE9431645EC}">
              <a14:shadowObscured xmlns:a14="http://schemas.microsoft.com/office/drawing/2010/main"/>
            </a:ext>
          </a:extLst>
        </p:spPr>
      </p:pic>
      <p:sp>
        <p:nvSpPr>
          <p:cNvPr id="2" name="textruta 1"/>
          <p:cNvSpPr txBox="1"/>
          <p:nvPr/>
        </p:nvSpPr>
        <p:spPr>
          <a:xfrm>
            <a:off x="335360" y="5172373"/>
            <a:ext cx="2592288" cy="923330"/>
          </a:xfrm>
          <a:prstGeom prst="rect">
            <a:avLst/>
          </a:prstGeom>
          <a:noFill/>
        </p:spPr>
        <p:txBody>
          <a:bodyPr wrap="square" rtlCol="0">
            <a:spAutoFit/>
          </a:bodyPr>
          <a:lstStyle/>
          <a:p>
            <a:r>
              <a:rPr lang="sv-SE" dirty="0"/>
              <a:t>Yvonne Samuelsson</a:t>
            </a:r>
          </a:p>
          <a:p>
            <a:r>
              <a:rPr lang="sv-SE" dirty="0"/>
              <a:t>Margareta Nilsson</a:t>
            </a:r>
          </a:p>
          <a:p>
            <a:r>
              <a:rPr lang="sv-SE" dirty="0"/>
              <a:t>Vårdhygien</a:t>
            </a:r>
          </a:p>
        </p:txBody>
      </p:sp>
    </p:spTree>
    <p:extLst>
      <p:ext uri="{BB962C8B-B14F-4D97-AF65-F5344CB8AC3E}">
        <p14:creationId xmlns:p14="http://schemas.microsoft.com/office/powerpoint/2010/main" val="150026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pPr algn="ctr"/>
            <a:r>
              <a:rPr lang="sv-SE" dirty="0"/>
              <a:t>Hitta Vårdhygien </a:t>
            </a:r>
            <a:br>
              <a:rPr lang="sv-SE" dirty="0"/>
            </a:br>
            <a:endParaRPr lang="sv-SE" dirty="0"/>
          </a:p>
        </p:txBody>
      </p:sp>
      <p:sp>
        <p:nvSpPr>
          <p:cNvPr id="10" name="Platshållare för innehåll 9"/>
          <p:cNvSpPr>
            <a:spLocks noGrp="1"/>
          </p:cNvSpPr>
          <p:nvPr>
            <p:ph idx="1"/>
          </p:nvPr>
        </p:nvSpPr>
        <p:spPr>
          <a:xfrm>
            <a:off x="767408" y="1196752"/>
            <a:ext cx="10513168" cy="4844611"/>
          </a:xfrm>
        </p:spPr>
        <p:txBody>
          <a:bodyPr>
            <a:normAutofit lnSpcReduction="10000"/>
          </a:bodyPr>
          <a:lstStyle/>
          <a:p>
            <a:pPr marL="0" indent="0">
              <a:buNone/>
            </a:pPr>
            <a:r>
              <a:rPr lang="sv-SE" sz="2800" dirty="0"/>
              <a:t>Googla: Vårdgivarwebben. norrbotten.se -&gt; Vårdriktlinjer -&gt; Vårdhygien </a:t>
            </a:r>
          </a:p>
          <a:p>
            <a:pPr marL="0" indent="0">
              <a:buNone/>
            </a:pPr>
            <a:endParaRPr lang="sv-SE" dirty="0">
              <a:hlinkClick r:id="rId3"/>
            </a:endParaRPr>
          </a:p>
          <a:p>
            <a:r>
              <a:rPr lang="sv-SE" dirty="0"/>
              <a:t>-&gt; Hygienombud:</a:t>
            </a:r>
          </a:p>
          <a:p>
            <a:endParaRPr lang="sv-SE" dirty="0"/>
          </a:p>
          <a:p>
            <a:r>
              <a:rPr lang="sv-SE" dirty="0"/>
              <a:t>-&gt; Hygienrutiner A-Ö </a:t>
            </a:r>
          </a:p>
          <a:p>
            <a:endParaRPr lang="sv-SE" dirty="0"/>
          </a:p>
          <a:p>
            <a:r>
              <a:rPr lang="sv-SE" dirty="0"/>
              <a:t>Kontaktväg till Vårdhygien</a:t>
            </a:r>
          </a:p>
          <a:p>
            <a:endParaRPr lang="sv-SE" dirty="0"/>
          </a:p>
          <a:p>
            <a:r>
              <a:rPr lang="sv-SE" dirty="0"/>
              <a:t>Utforska- Finns det information som saknas på </a:t>
            </a:r>
            <a:r>
              <a:rPr lang="sv-SE" dirty="0" err="1"/>
              <a:t>Vårdhygiens</a:t>
            </a:r>
            <a:r>
              <a:rPr lang="sv-SE" dirty="0"/>
              <a:t> hemsida och sidan för hygienombud?</a:t>
            </a:r>
          </a:p>
          <a:p>
            <a:endParaRPr lang="sv-SE" dirty="0"/>
          </a:p>
        </p:txBody>
      </p:sp>
      <p:sp>
        <p:nvSpPr>
          <p:cNvPr id="3" name="Platshållare för bildnummer 2"/>
          <p:cNvSpPr>
            <a:spLocks noGrp="1"/>
          </p:cNvSpPr>
          <p:nvPr>
            <p:ph type="sldNum" sz="quarter" idx="12"/>
          </p:nvPr>
        </p:nvSpPr>
        <p:spPr/>
        <p:txBody>
          <a:bodyPr/>
          <a:lstStyle/>
          <a:p>
            <a:fld id="{77247564-E29A-4039-A521-FA633551344B}" type="slidenum">
              <a:rPr lang="sv-SE" smtClean="0"/>
              <a:pPr/>
              <a:t>10</a:t>
            </a:fld>
            <a:endParaRPr lang="sv-SE" dirty="0"/>
          </a:p>
        </p:txBody>
      </p:sp>
      <p:pic>
        <p:nvPicPr>
          <p:cNvPr id="7" name="Bildobjekt 6"/>
          <p:cNvPicPr/>
          <p:nvPr/>
        </p:nvPicPr>
        <p:blipFill rotWithShape="1">
          <a:blip r:embed="rId4"/>
          <a:srcRect l="39955" t="80364" r="50171" b="9251"/>
          <a:stretch/>
        </p:blipFill>
        <p:spPr bwMode="auto">
          <a:xfrm>
            <a:off x="9277698" y="5683222"/>
            <a:ext cx="2291715" cy="723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013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latin typeface="+mj-lt"/>
                <a:ea typeface="+mj-ea"/>
                <a:cs typeface="+mj-cs"/>
              </a:rPr>
              <a:t>Varför har vi ett Forum?</a:t>
            </a:r>
          </a:p>
        </p:txBody>
      </p:sp>
      <p:sp>
        <p:nvSpPr>
          <p:cNvPr id="5" name="Rektangel 4"/>
          <p:cNvSpPr/>
          <p:nvPr/>
        </p:nvSpPr>
        <p:spPr>
          <a:xfrm>
            <a:off x="630936" y="2660904"/>
            <a:ext cx="5753096" cy="3547872"/>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2400" dirty="0"/>
              <a:t>Möjlighet till kunskapsinhämtning och utbyte av erfarenheter. </a:t>
            </a:r>
          </a:p>
          <a:p>
            <a:pPr marL="457200"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Stödjande funktion. </a:t>
            </a:r>
          </a:p>
          <a:p>
            <a:pPr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Diskussion kring situationer som uppstått.</a:t>
            </a:r>
          </a:p>
          <a:p>
            <a:pPr marL="457200"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Kort information/utbildningstillfälle</a:t>
            </a:r>
          </a:p>
        </p:txBody>
      </p:sp>
      <p:pic>
        <p:nvPicPr>
          <p:cNvPr id="29" name="Graphic 28" descr="Användare">
            <a:extLst>
              <a:ext uri="{FF2B5EF4-FFF2-40B4-BE49-F238E27FC236}">
                <a16:creationId xmlns:a16="http://schemas.microsoft.com/office/drawing/2014/main" id="{69AC090C-1376-0365-1B87-D93708D39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228" y="2090734"/>
            <a:ext cx="4669928" cy="4265616"/>
          </a:xfrm>
          <a:prstGeom prst="rect">
            <a:avLst/>
          </a:prstGeom>
        </p:spPr>
      </p:pic>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2</a:t>
            </a:fld>
            <a:endParaRPr lang="en-US"/>
          </a:p>
        </p:txBody>
      </p:sp>
    </p:spTree>
    <p:extLst>
      <p:ext uri="{BB962C8B-B14F-4D97-AF65-F5344CB8AC3E}">
        <p14:creationId xmlns:p14="http://schemas.microsoft.com/office/powerpoint/2010/main" val="356416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797501" y="329184"/>
            <a:ext cx="6755626" cy="1783080"/>
          </a:xfrm>
        </p:spPr>
        <p:txBody>
          <a:bodyPr vert="horz" lIns="91440" tIns="45720" rIns="91440" bIns="45720" rtlCol="0" anchor="b">
            <a:normAutofit/>
          </a:bodyPr>
          <a:lstStyle/>
          <a:p>
            <a:r>
              <a:rPr lang="en-US" sz="5400" dirty="0"/>
              <a:t>Hygienombudet</a:t>
            </a:r>
          </a:p>
        </p:txBody>
      </p:sp>
      <p:pic>
        <p:nvPicPr>
          <p:cNvPr id="2052" name="Picture 4" descr="Exclamation mark Free Stock Photos, Images, and Pictures of Exclamation mark">
            <a:extLst>
              <a:ext uri="{FF2B5EF4-FFF2-40B4-BE49-F238E27FC236}">
                <a16:creationId xmlns:a16="http://schemas.microsoft.com/office/drawing/2014/main" id="{A7143A53-E0C1-309A-E20F-7E7E92A3C3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408" y="1215040"/>
            <a:ext cx="3168352" cy="4446208"/>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p:cNvPicPr/>
          <p:nvPr/>
        </p:nvPicPr>
        <p:blipFill rotWithShape="1">
          <a:blip r:embed="rId4"/>
          <a:srcRect l="39955" t="80364" r="50171" b="9251"/>
          <a:stretch/>
        </p:blipFill>
        <p:spPr bwMode="auto">
          <a:xfrm>
            <a:off x="7984236" y="5661248"/>
            <a:ext cx="3995928" cy="821848"/>
          </a:xfrm>
          <a:prstGeom prst="rect">
            <a:avLst/>
          </a:prstGeom>
          <a:extLst>
            <a:ext uri="{53640926-AAD7-44D8-BBD7-CCE9431645EC}">
              <a14:shadowObscured xmlns:a14="http://schemas.microsoft.com/office/drawing/2010/main"/>
            </a:ext>
          </a:extLst>
        </p:spPr>
      </p:pic>
      <p:sp>
        <p:nvSpPr>
          <p:cNvPr id="2" name="Platshållare för innehåll 1"/>
          <p:cNvSpPr>
            <a:spLocks noGrp="1"/>
          </p:cNvSpPr>
          <p:nvPr>
            <p:ph sz="quarter" idx="13"/>
          </p:nvPr>
        </p:nvSpPr>
        <p:spPr>
          <a:xfrm>
            <a:off x="4797494" y="2348880"/>
            <a:ext cx="6755626" cy="3841608"/>
          </a:xfrm>
        </p:spPr>
        <p:txBody>
          <a:bodyPr vert="horz" lIns="91440" tIns="45720" rIns="91440" bIns="45720" rtlCol="0">
            <a:normAutofit fontScale="92500" lnSpcReduction="10000"/>
          </a:bodyPr>
          <a:lstStyle/>
          <a:p>
            <a:pPr>
              <a:lnSpc>
                <a:spcPct val="150000"/>
              </a:lnSpc>
            </a:pPr>
            <a:r>
              <a:rPr lang="en-US" sz="2200" dirty="0"/>
              <a:t>Hygienombudets roll är att fungera som en resursperson i vårdhygieniska frågor och delge kunskap till kollegor på arbetsplatsen. Hygienombudet är Vårdhygiens ombud och ska tillsammans med enhetschefen arbeta för att förhindra smittspridning och uppkomst av vårdrelaterade infektioner på </a:t>
            </a:r>
            <a:r>
              <a:rPr lang="en-US" sz="2200" dirty="0" err="1"/>
              <a:t>enheten</a:t>
            </a:r>
            <a:r>
              <a:rPr lang="en-US" sz="2200" dirty="0"/>
              <a:t>.</a:t>
            </a:r>
          </a:p>
          <a:p>
            <a:pPr>
              <a:lnSpc>
                <a:spcPct val="150000"/>
              </a:lnSpc>
            </a:pPr>
            <a:r>
              <a:rPr lang="sv-SE" sz="2000" dirty="0">
                <a:solidFill>
                  <a:schemeClr val="tx1"/>
                </a:solidFill>
              </a:rPr>
              <a:t>Uppdragsbeskrivning Hygienombud</a:t>
            </a:r>
            <a:br>
              <a:rPr lang="en-US" sz="2200" dirty="0"/>
            </a:br>
            <a:endParaRPr lang="en-US" sz="2200" dirty="0"/>
          </a:p>
          <a:p>
            <a:endParaRPr lang="en-US" sz="2200" dirty="0"/>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3</a:t>
            </a:fld>
            <a:endParaRPr lang="en-US"/>
          </a:p>
        </p:txBody>
      </p:sp>
    </p:spTree>
    <p:extLst>
      <p:ext uri="{BB962C8B-B14F-4D97-AF65-F5344CB8AC3E}">
        <p14:creationId xmlns:p14="http://schemas.microsoft.com/office/powerpoint/2010/main" val="396925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Hur </a:t>
            </a:r>
            <a:r>
              <a:rPr lang="en-US" sz="5400" kern="1200" dirty="0" err="1">
                <a:solidFill>
                  <a:schemeClr val="tx1"/>
                </a:solidFill>
                <a:latin typeface="+mj-lt"/>
                <a:ea typeface="+mj-ea"/>
                <a:cs typeface="+mj-cs"/>
              </a:rPr>
              <a:t>går</a:t>
            </a:r>
            <a:r>
              <a:rPr lang="en-US" sz="5400" kern="1200" dirty="0">
                <a:solidFill>
                  <a:schemeClr val="tx1"/>
                </a:solidFill>
                <a:latin typeface="+mj-lt"/>
                <a:ea typeface="+mj-ea"/>
                <a:cs typeface="+mj-cs"/>
              </a:rPr>
              <a:t> det i </a:t>
            </a:r>
            <a:r>
              <a:rPr lang="en-US" sz="5400" kern="1200" dirty="0" err="1">
                <a:solidFill>
                  <a:schemeClr val="tx1"/>
                </a:solidFill>
                <a:latin typeface="+mj-lt"/>
                <a:ea typeface="+mj-ea"/>
                <a:cs typeface="+mj-cs"/>
              </a:rPr>
              <a:t>dag</a:t>
            </a:r>
            <a:r>
              <a:rPr lang="en-US" sz="5400" kern="1200" dirty="0">
                <a:solidFill>
                  <a:schemeClr val="tx1"/>
                </a:solidFill>
                <a:latin typeface="+mj-lt"/>
                <a:ea typeface="+mj-ea"/>
                <a:cs typeface="+mj-cs"/>
              </a:rPr>
              <a:t>?</a:t>
            </a: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sp>
        <p:nvSpPr>
          <p:cNvPr id="33" name="Platshållare för innehåll 1"/>
          <p:cNvSpPr>
            <a:spLocks noGrp="1"/>
          </p:cNvSpPr>
          <p:nvPr>
            <p:ph sz="quarter" idx="13"/>
          </p:nvPr>
        </p:nvSpPr>
        <p:spPr>
          <a:xfrm>
            <a:off x="5126418" y="552091"/>
            <a:ext cx="6224335" cy="5431536"/>
          </a:xfrm>
        </p:spPr>
        <p:txBody>
          <a:bodyPr vert="horz" lIns="91440" tIns="45720" rIns="91440" bIns="45720" rtlCol="0" anchor="ctr">
            <a:normAutofit/>
          </a:bodyPr>
          <a:lstStyle/>
          <a:p>
            <a:r>
              <a:rPr lang="en-US" dirty="0"/>
              <a:t>Vet du vad du ska göra?</a:t>
            </a:r>
          </a:p>
          <a:p>
            <a:r>
              <a:rPr lang="en-US" dirty="0"/>
              <a:t>Får du förutsättningar?</a:t>
            </a:r>
          </a:p>
          <a:p>
            <a:r>
              <a:rPr lang="en-US" dirty="0"/>
              <a:t>Kan du bolla frågor med en kollega eller chef?</a:t>
            </a:r>
          </a:p>
          <a:p>
            <a:r>
              <a:rPr lang="en-US" dirty="0"/>
              <a:t>Svårigheter…?</a:t>
            </a:r>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4</a:t>
            </a:fld>
            <a:endParaRPr lang="en-US"/>
          </a:p>
        </p:txBody>
      </p:sp>
    </p:spTree>
    <p:extLst>
      <p:ext uri="{BB962C8B-B14F-4D97-AF65-F5344CB8AC3E}">
        <p14:creationId xmlns:p14="http://schemas.microsoft.com/office/powerpoint/2010/main" val="21543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xfrm>
            <a:off x="1585631" y="308000"/>
            <a:ext cx="8596668" cy="1320800"/>
          </a:xfrm>
        </p:spPr>
        <p:txBody>
          <a:bodyPr>
            <a:normAutofit fontScale="90000"/>
          </a:bodyPr>
          <a:lstStyle/>
          <a:p>
            <a:pPr algn="ctr"/>
            <a:r>
              <a:rPr lang="sv-SE" dirty="0"/>
              <a:t>Egenkontroll, PPM och månadsmätningar</a:t>
            </a:r>
            <a:br>
              <a:rPr lang="sv-SE" dirty="0"/>
            </a:br>
            <a:endParaRPr lang="sv-SE" dirty="0"/>
          </a:p>
        </p:txBody>
      </p:sp>
      <p:sp>
        <p:nvSpPr>
          <p:cNvPr id="4" name="Platshållare för bildnummer 3"/>
          <p:cNvSpPr>
            <a:spLocks noGrp="1"/>
          </p:cNvSpPr>
          <p:nvPr>
            <p:ph type="sldNum" sz="quarter" idx="12"/>
          </p:nvPr>
        </p:nvSpPr>
        <p:spPr/>
        <p:txBody>
          <a:bodyPr/>
          <a:lstStyle/>
          <a:p>
            <a:fld id="{77247564-E29A-4039-A521-FA633551344B}" type="slidenum">
              <a:rPr lang="sv-SE" smtClean="0"/>
              <a:pPr/>
              <a:t>5</a:t>
            </a:fld>
            <a:endParaRPr lang="sv-SE" dirty="0"/>
          </a:p>
        </p:txBody>
      </p:sp>
      <p:graphicFrame>
        <p:nvGraphicFramePr>
          <p:cNvPr id="5" name="Platshållare för innehåll 4"/>
          <p:cNvGraphicFramePr>
            <a:graphicFrameLocks noGrp="1"/>
          </p:cNvGraphicFramePr>
          <p:nvPr>
            <p:ph sz="quarter" idx="4294967295"/>
            <p:extLst>
              <p:ext uri="{D42A27DB-BD31-4B8C-83A1-F6EECF244321}">
                <p14:modId xmlns:p14="http://schemas.microsoft.com/office/powerpoint/2010/main" val="3501183565"/>
              </p:ext>
            </p:extLst>
          </p:nvPr>
        </p:nvGraphicFramePr>
        <p:xfrm>
          <a:off x="1631504" y="1294048"/>
          <a:ext cx="8550795" cy="4511216"/>
        </p:xfrm>
        <a:graphic>
          <a:graphicData uri="http://schemas.openxmlformats.org/drawingml/2006/table">
            <a:tbl>
              <a:tblPr firstRow="1" bandRow="1">
                <a:tableStyleId>{5C22544A-7EE6-4342-B048-85BDC9FD1C3A}</a:tableStyleId>
              </a:tblPr>
              <a:tblGrid>
                <a:gridCol w="2850265">
                  <a:extLst>
                    <a:ext uri="{9D8B030D-6E8A-4147-A177-3AD203B41FA5}">
                      <a16:colId xmlns:a16="http://schemas.microsoft.com/office/drawing/2014/main" val="20000"/>
                    </a:ext>
                  </a:extLst>
                </a:gridCol>
                <a:gridCol w="2850265">
                  <a:extLst>
                    <a:ext uri="{9D8B030D-6E8A-4147-A177-3AD203B41FA5}">
                      <a16:colId xmlns:a16="http://schemas.microsoft.com/office/drawing/2014/main" val="20001"/>
                    </a:ext>
                  </a:extLst>
                </a:gridCol>
                <a:gridCol w="2850265">
                  <a:extLst>
                    <a:ext uri="{9D8B030D-6E8A-4147-A177-3AD203B41FA5}">
                      <a16:colId xmlns:a16="http://schemas.microsoft.com/office/drawing/2014/main" val="20002"/>
                    </a:ext>
                  </a:extLst>
                </a:gridCol>
              </a:tblGrid>
              <a:tr h="986688">
                <a:tc>
                  <a:txBody>
                    <a:bodyPr/>
                    <a:lstStyle/>
                    <a:p>
                      <a:r>
                        <a:rPr lang="sv-SE" dirty="0"/>
                        <a:t>Egenkontroll</a:t>
                      </a:r>
                    </a:p>
                  </a:txBody>
                  <a:tcPr/>
                </a:tc>
                <a:tc>
                  <a:txBody>
                    <a:bodyPr/>
                    <a:lstStyle/>
                    <a:p>
                      <a:r>
                        <a:rPr lang="sv-SE" dirty="0"/>
                        <a:t>Omfattning</a:t>
                      </a:r>
                    </a:p>
                  </a:txBody>
                  <a:tcPr/>
                </a:tc>
                <a:tc>
                  <a:txBody>
                    <a:bodyPr/>
                    <a:lstStyle/>
                    <a:p>
                      <a:r>
                        <a:rPr lang="sv-SE" dirty="0"/>
                        <a:t>Källa/registrering</a:t>
                      </a:r>
                    </a:p>
                  </a:txBody>
                  <a:tcPr/>
                </a:tc>
                <a:extLst>
                  <a:ext uri="{0D108BD9-81ED-4DB2-BD59-A6C34878D82A}">
                    <a16:rowId xmlns:a16="http://schemas.microsoft.com/office/drawing/2014/main" val="10000"/>
                  </a:ext>
                </a:extLst>
              </a:tr>
              <a:tr h="126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chemeClr val="tx1"/>
                          </a:solidFill>
                          <a:effectLst/>
                        </a:rPr>
                        <a:t>Basala hygienrutiner och klädregler (BHK)</a:t>
                      </a:r>
                      <a:endParaRPr lang="sv-S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sv-SE" dirty="0"/>
                    </a:p>
                  </a:txBody>
                  <a:tcPr/>
                </a:tc>
                <a:tc>
                  <a:txBody>
                    <a:bodyPr/>
                    <a:lstStyle/>
                    <a:p>
                      <a:r>
                        <a:rPr lang="sv-SE" dirty="0"/>
                        <a:t>1 ggr år</a:t>
                      </a:r>
                    </a:p>
                    <a:p>
                      <a:r>
                        <a:rPr lang="sv-SE" dirty="0"/>
                        <a:t>Tas bort 2024</a:t>
                      </a:r>
                    </a:p>
                  </a:txBody>
                  <a:tcPr/>
                </a:tc>
                <a:tc>
                  <a:txBody>
                    <a:bodyPr/>
                    <a:lstStyle/>
                    <a:p>
                      <a:r>
                        <a:rPr lang="sv-SE" dirty="0"/>
                        <a:t>PPM data basen (skr.se)</a:t>
                      </a:r>
                    </a:p>
                    <a:p>
                      <a:r>
                        <a:rPr lang="sv-SE" dirty="0"/>
                        <a:t>Tas bort 2024</a:t>
                      </a:r>
                    </a:p>
                  </a:txBody>
                  <a:tcPr/>
                </a:tc>
                <a:extLst>
                  <a:ext uri="{0D108BD9-81ED-4DB2-BD59-A6C34878D82A}">
                    <a16:rowId xmlns:a16="http://schemas.microsoft.com/office/drawing/2014/main" val="10001"/>
                  </a:ext>
                </a:extLst>
              </a:tr>
              <a:tr h="986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chemeClr val="tx1"/>
                          </a:solidFill>
                          <a:effectLst/>
                        </a:rPr>
                        <a:t>Månadsmätningar BHK</a:t>
                      </a:r>
                      <a:endParaRPr lang="sv-S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sv-SE" dirty="0"/>
                    </a:p>
                  </a:txBody>
                  <a:tcPr/>
                </a:tc>
                <a:tc>
                  <a:txBody>
                    <a:bodyPr/>
                    <a:lstStyle/>
                    <a:p>
                      <a:r>
                        <a:rPr lang="sv-SE" dirty="0"/>
                        <a:t>1 gång månad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PPM data basen (skr.se)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Tas bort 2024</a:t>
                      </a:r>
                    </a:p>
                    <a:p>
                      <a:r>
                        <a:rPr lang="sv-SE" baseline="0" dirty="0">
                          <a:hlinkClick r:id="rId3"/>
                        </a:rPr>
                        <a:t>Protokoll</a:t>
                      </a:r>
                      <a:endParaRPr lang="sv-SE" dirty="0"/>
                    </a:p>
                  </a:txBody>
                  <a:tcPr/>
                </a:tc>
                <a:extLst>
                  <a:ext uri="{0D108BD9-81ED-4DB2-BD59-A6C34878D82A}">
                    <a16:rowId xmlns:a16="http://schemas.microsoft.com/office/drawing/2014/main" val="10002"/>
                  </a:ext>
                </a:extLst>
              </a:tr>
              <a:tr h="126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chemeClr val="tx1"/>
                          </a:solidFill>
                          <a:effectLst/>
                        </a:rPr>
                        <a:t>Egenkontroll av vårdhygienisk standard</a:t>
                      </a:r>
                      <a:endParaRPr lang="sv-S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sv-SE" dirty="0"/>
                    </a:p>
                  </a:txBody>
                  <a:tcPr/>
                </a:tc>
                <a:tc>
                  <a:txBody>
                    <a:bodyPr/>
                    <a:lstStyle/>
                    <a:p>
                      <a:r>
                        <a:rPr lang="sv-SE" dirty="0"/>
                        <a:t>1 gång per år</a:t>
                      </a:r>
                    </a:p>
                  </a:txBody>
                  <a:tcPr/>
                </a:tc>
                <a:tc>
                  <a:txBody>
                    <a:bodyPr/>
                    <a:lstStyle/>
                    <a:p>
                      <a:r>
                        <a:rPr lang="sv-SE" sz="1800" dirty="0">
                          <a:effectLst/>
                        </a:rPr>
                        <a:t>Se särskilda </a:t>
                      </a:r>
                      <a:r>
                        <a:rPr lang="sv-SE" sz="1800" u="sng" dirty="0">
                          <a:solidFill>
                            <a:schemeClr val="tx1"/>
                          </a:solidFill>
                          <a:effectLst/>
                          <a:hlinkClick r:id="rId4"/>
                        </a:rPr>
                        <a:t>checklistor</a:t>
                      </a:r>
                      <a:r>
                        <a:rPr lang="sv-SE" sz="1800" dirty="0">
                          <a:solidFill>
                            <a:schemeClr val="tx1"/>
                          </a:solidFill>
                          <a:effectLst/>
                        </a:rPr>
                        <a:t>  </a:t>
                      </a:r>
                      <a:r>
                        <a:rPr lang="sv-SE" sz="1800" dirty="0">
                          <a:effectLst/>
                        </a:rPr>
                        <a:t>NLL</a:t>
                      </a:r>
                      <a:endParaRPr lang="sv-SE" dirty="0"/>
                    </a:p>
                  </a:txBody>
                  <a:tcPr/>
                </a:tc>
                <a:extLst>
                  <a:ext uri="{0D108BD9-81ED-4DB2-BD59-A6C34878D82A}">
                    <a16:rowId xmlns:a16="http://schemas.microsoft.com/office/drawing/2014/main" val="10003"/>
                  </a:ext>
                </a:extLst>
              </a:tr>
            </a:tbl>
          </a:graphicData>
        </a:graphic>
      </p:graphicFrame>
      <p:pic>
        <p:nvPicPr>
          <p:cNvPr id="6" name="Bildobjekt 5"/>
          <p:cNvPicPr/>
          <p:nvPr/>
        </p:nvPicPr>
        <p:blipFill rotWithShape="1">
          <a:blip r:embed="rId5"/>
          <a:srcRect l="39955" t="80364" r="50171" b="9251"/>
          <a:stretch/>
        </p:blipFill>
        <p:spPr bwMode="auto">
          <a:xfrm>
            <a:off x="9768408" y="5805264"/>
            <a:ext cx="2291715" cy="9162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19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7D11C4B-1169-A79A-332E-4F0F44742926}"/>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Varför ska vi göra allt det här?</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a:extLst>
              <a:ext uri="{FF2B5EF4-FFF2-40B4-BE49-F238E27FC236}">
                <a16:creationId xmlns:a16="http://schemas.microsoft.com/office/drawing/2014/main" id="{9AC963EE-1BE7-7B7D-FF48-39E7D364CA77}"/>
              </a:ext>
            </a:extLst>
          </p:cNvPr>
          <p:cNvPicPr>
            <a:picLocks noGrp="1" noChangeAspect="1"/>
          </p:cNvPicPr>
          <p:nvPr>
            <p:ph idx="1"/>
          </p:nvPr>
        </p:nvPicPr>
        <p:blipFill rotWithShape="1">
          <a:blip r:embed="rId3"/>
          <a:srcRect r="-1" b="301"/>
          <a:stretch/>
        </p:blipFill>
        <p:spPr>
          <a:xfrm>
            <a:off x="6744072" y="658368"/>
            <a:ext cx="4824536" cy="556145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Platshållare för bildnummer 3">
            <a:extLst>
              <a:ext uri="{FF2B5EF4-FFF2-40B4-BE49-F238E27FC236}">
                <a16:creationId xmlns:a16="http://schemas.microsoft.com/office/drawing/2014/main" id="{97AFDD88-17F2-14DB-08D7-879E75E639F1}"/>
              </a:ext>
            </a:extLst>
          </p:cNvPr>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spcAft>
                <a:spcPts val="600"/>
              </a:spcAft>
              <a:defRPr/>
            </a:pPr>
            <a:fld id="{77247564-E29A-4039-A521-FA633551344B}" type="slidenum">
              <a:rPr lang="en-US" smtClean="0">
                <a:solidFill>
                  <a:srgbClr val="FFFFFF"/>
                </a:solidFill>
                <a:latin typeface="Calibri" panose="020F0502020204030204"/>
              </a:rPr>
              <a:pPr>
                <a:spcAft>
                  <a:spcPts val="600"/>
                </a:spcAft>
                <a:defRPr/>
              </a:pPr>
              <a:t>6</a:t>
            </a:fld>
            <a:endParaRPr lang="en-US">
              <a:solidFill>
                <a:srgbClr val="FFFFFF"/>
              </a:solidFill>
              <a:latin typeface="Calibri" panose="020F0502020204030204"/>
            </a:endParaRPr>
          </a:p>
        </p:txBody>
      </p:sp>
    </p:spTree>
    <p:extLst>
      <p:ext uri="{BB962C8B-B14F-4D97-AF65-F5344CB8AC3E}">
        <p14:creationId xmlns:p14="http://schemas.microsoft.com/office/powerpoint/2010/main" val="319876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F3F53473-809C-8F07-9178-5A7AB6D15C7E}"/>
              </a:ext>
            </a:extLst>
          </p:cNvPr>
          <p:cNvPicPr>
            <a:picLocks noGrp="1" noChangeAspect="1"/>
          </p:cNvPicPr>
          <p:nvPr>
            <p:ph type="pic" sz="quarter" idx="13"/>
          </p:nvPr>
        </p:nvPicPr>
        <p:blipFill rotWithShape="1">
          <a:blip r:embed="rId3"/>
          <a:stretch/>
        </p:blipFill>
        <p:spPr>
          <a:xfrm>
            <a:off x="263352" y="-1"/>
            <a:ext cx="11521279" cy="5949281"/>
          </a:xfrm>
          <a:noFill/>
        </p:spPr>
      </p:pic>
      <p:sp>
        <p:nvSpPr>
          <p:cNvPr id="3" name="Platshållare för bildnummer 2">
            <a:extLst>
              <a:ext uri="{FF2B5EF4-FFF2-40B4-BE49-F238E27FC236}">
                <a16:creationId xmlns:a16="http://schemas.microsoft.com/office/drawing/2014/main" id="{39BD74A2-6E7E-5B3F-ECCA-24514AD59981}"/>
              </a:ext>
            </a:extLst>
          </p:cNvPr>
          <p:cNvSpPr>
            <a:spLocks noGrp="1"/>
          </p:cNvSpPr>
          <p:nvPr>
            <p:ph type="sldNum" sz="quarter" idx="14"/>
          </p:nvPr>
        </p:nvSpPr>
        <p:spPr>
          <a:xfrm>
            <a:off x="8208963" y="0"/>
            <a:ext cx="2756630" cy="1212054"/>
          </a:xfrm>
        </p:spPr>
        <p:txBody>
          <a:bodyPr anchor="ctr">
            <a:normAutofit/>
          </a:bodyPr>
          <a:lstStyle/>
          <a:p>
            <a:pPr>
              <a:spcAft>
                <a:spcPts val="600"/>
              </a:spcAft>
            </a:pPr>
            <a:fld id="{77247564-E29A-4039-A521-FA633551344B}" type="slidenum">
              <a:rPr lang="sv-SE" smtClean="0"/>
              <a:pPr>
                <a:spcAft>
                  <a:spcPts val="600"/>
                </a:spcAft>
              </a:pPr>
              <a:t>7</a:t>
            </a:fld>
            <a:endParaRPr lang="sv-SE"/>
          </a:p>
        </p:txBody>
      </p:sp>
    </p:spTree>
    <p:extLst>
      <p:ext uri="{BB962C8B-B14F-4D97-AF65-F5344CB8AC3E}">
        <p14:creationId xmlns:p14="http://schemas.microsoft.com/office/powerpoint/2010/main" val="1899892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217613" y="2204864"/>
            <a:ext cx="8550795" cy="4032447"/>
          </a:xfrm>
        </p:spPr>
        <p:txBody>
          <a:bodyPr>
            <a:normAutofit lnSpcReduction="10000"/>
          </a:bodyPr>
          <a:lstStyle/>
          <a:p>
            <a:pPr marL="0" indent="0">
              <a:buNone/>
            </a:pPr>
            <a:r>
              <a:rPr lang="sv-SE" sz="2400" dirty="0"/>
              <a:t>Googla:  Vårdgivarwebben. norrbotten.se</a:t>
            </a:r>
            <a:br>
              <a:rPr lang="sv-SE" sz="2400" dirty="0"/>
            </a:br>
            <a:br>
              <a:rPr lang="sv-SE" sz="2400" dirty="0"/>
            </a:br>
            <a:r>
              <a:rPr lang="sv-SE" sz="2400" dirty="0"/>
              <a:t>               -&gt; Vårdriktlinjer -&gt; Vårdhygien -&gt; Basala hygienrutiner </a:t>
            </a:r>
          </a:p>
          <a:p>
            <a:pPr marL="0" indent="0">
              <a:buNone/>
            </a:pPr>
            <a:r>
              <a:rPr lang="sv-SE" sz="2400" dirty="0"/>
              <a:t>               -&gt; E- utbildningar</a:t>
            </a:r>
          </a:p>
          <a:p>
            <a:pPr marL="0" indent="0">
              <a:lnSpc>
                <a:spcPct val="150000"/>
              </a:lnSpc>
              <a:buNone/>
            </a:pPr>
            <a:endParaRPr lang="sv-SE" sz="2400" dirty="0"/>
          </a:p>
          <a:p>
            <a:pPr marL="0" indent="0">
              <a:lnSpc>
                <a:spcPct val="150000"/>
              </a:lnSpc>
              <a:buNone/>
            </a:pPr>
            <a:r>
              <a:rPr lang="sv-SE" sz="2400" dirty="0"/>
              <a:t>Gör dessa utbildningar: </a:t>
            </a:r>
          </a:p>
          <a:p>
            <a:pPr marL="0" indent="0">
              <a:lnSpc>
                <a:spcPct val="150000"/>
              </a:lnSpc>
              <a:buNone/>
            </a:pPr>
            <a:r>
              <a:rPr lang="sv-SE" sz="2400" dirty="0"/>
              <a:t>- Hygienobservatör (ombud)</a:t>
            </a:r>
          </a:p>
          <a:p>
            <a:pPr marL="0" indent="0">
              <a:lnSpc>
                <a:spcPct val="150000"/>
              </a:lnSpc>
              <a:buNone/>
            </a:pPr>
            <a:r>
              <a:rPr lang="sv-SE" sz="2400" dirty="0"/>
              <a:t>- Basala hygienrutiner</a:t>
            </a:r>
            <a:endParaRPr lang="sv-SE" dirty="0"/>
          </a:p>
        </p:txBody>
      </p:sp>
      <p:sp>
        <p:nvSpPr>
          <p:cNvPr id="3" name="Rubrik 2"/>
          <p:cNvSpPr>
            <a:spLocks noGrp="1"/>
          </p:cNvSpPr>
          <p:nvPr>
            <p:ph type="title"/>
          </p:nvPr>
        </p:nvSpPr>
        <p:spPr>
          <a:xfrm>
            <a:off x="1217613" y="620688"/>
            <a:ext cx="9558907" cy="1584177"/>
          </a:xfrm>
        </p:spPr>
        <p:txBody>
          <a:bodyPr/>
          <a:lstStyle/>
          <a:p>
            <a:pPr algn="ctr"/>
            <a:br>
              <a:rPr lang="sv-SE" dirty="0"/>
            </a:br>
            <a:r>
              <a:rPr lang="sv-SE" dirty="0"/>
              <a:t>Alltid på agendan</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8</a:t>
            </a:fld>
            <a:endParaRPr lang="sv-SE" dirty="0"/>
          </a:p>
        </p:txBody>
      </p:sp>
      <p:pic>
        <p:nvPicPr>
          <p:cNvPr id="5" name="Bildobjekt 4"/>
          <p:cNvPicPr/>
          <p:nvPr/>
        </p:nvPicPr>
        <p:blipFill rotWithShape="1">
          <a:blip r:embed="rId3"/>
          <a:srcRect l="39955" t="80364" r="50171" b="9251"/>
          <a:stretch/>
        </p:blipFill>
        <p:spPr bwMode="auto">
          <a:xfrm>
            <a:off x="9277698" y="5683222"/>
            <a:ext cx="2291715" cy="723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501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271463" y="1916832"/>
            <a:ext cx="9694129" cy="3960440"/>
          </a:xfrm>
        </p:spPr>
        <p:txBody>
          <a:bodyPr>
            <a:normAutofit/>
          </a:bodyPr>
          <a:lstStyle/>
          <a:p>
            <a:pPr>
              <a:lnSpc>
                <a:spcPct val="150000"/>
              </a:lnSpc>
            </a:pPr>
            <a:r>
              <a:rPr lang="sv-SE" dirty="0"/>
              <a:t>Smittor i vården, smittvägar</a:t>
            </a:r>
          </a:p>
          <a:p>
            <a:pPr>
              <a:lnSpc>
                <a:spcPct val="150000"/>
              </a:lnSpc>
            </a:pPr>
            <a:r>
              <a:rPr lang="sv-SE" dirty="0"/>
              <a:t>Städning och </a:t>
            </a:r>
            <a:r>
              <a:rPr lang="sv-SE" dirty="0" err="1"/>
              <a:t>ytdesinfektion</a:t>
            </a:r>
            <a:endParaRPr lang="sv-SE" dirty="0"/>
          </a:p>
          <a:p>
            <a:pPr>
              <a:lnSpc>
                <a:spcPct val="150000"/>
              </a:lnSpc>
            </a:pPr>
            <a:r>
              <a:rPr lang="sv-SE" dirty="0"/>
              <a:t>Förråd</a:t>
            </a:r>
          </a:p>
          <a:p>
            <a:pPr>
              <a:lnSpc>
                <a:spcPct val="150000"/>
              </a:lnSpc>
            </a:pPr>
            <a:r>
              <a:rPr lang="sv-SE" dirty="0"/>
              <a:t>Hygienpolicy</a:t>
            </a:r>
          </a:p>
          <a:p>
            <a:pPr>
              <a:lnSpc>
                <a:spcPct val="150000"/>
              </a:lnSpc>
            </a:pPr>
            <a:r>
              <a:rPr lang="sv-SE" dirty="0"/>
              <a:t>Användning av </a:t>
            </a:r>
            <a:r>
              <a:rPr lang="sv-SE" dirty="0" err="1"/>
              <a:t>skyddutrustning</a:t>
            </a:r>
            <a:endParaRPr lang="sv-SE" dirty="0"/>
          </a:p>
          <a:p>
            <a:endParaRPr lang="sv-SE" dirty="0"/>
          </a:p>
        </p:txBody>
      </p:sp>
      <p:sp>
        <p:nvSpPr>
          <p:cNvPr id="3" name="Rubrik 2"/>
          <p:cNvSpPr>
            <a:spLocks noGrp="1"/>
          </p:cNvSpPr>
          <p:nvPr>
            <p:ph type="title"/>
          </p:nvPr>
        </p:nvSpPr>
        <p:spPr>
          <a:xfrm>
            <a:off x="1127448" y="748075"/>
            <a:ext cx="9753599" cy="877887"/>
          </a:xfrm>
        </p:spPr>
        <p:txBody>
          <a:bodyPr/>
          <a:lstStyle/>
          <a:p>
            <a:pPr algn="ctr"/>
            <a:r>
              <a:rPr lang="sv-SE" dirty="0"/>
              <a:t>Forum framåt exempel på ämnen:</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9</a:t>
            </a:fld>
            <a:endParaRPr lang="sv-SE" dirty="0"/>
          </a:p>
        </p:txBody>
      </p:sp>
      <p:pic>
        <p:nvPicPr>
          <p:cNvPr id="5" name="Bildobjekt 4"/>
          <p:cNvPicPr/>
          <p:nvPr/>
        </p:nvPicPr>
        <p:blipFill rotWithShape="1">
          <a:blip r:embed="rId3"/>
          <a:srcRect l="39955" t="80364" r="50171" b="9251"/>
          <a:stretch/>
        </p:blipFill>
        <p:spPr bwMode="auto">
          <a:xfrm>
            <a:off x="9277698" y="5683222"/>
            <a:ext cx="2291715" cy="723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7928553"/>
      </p:ext>
    </p:extLst>
  </p:cSld>
  <p:clrMapOvr>
    <a:masterClrMapping/>
  </p:clrMapOvr>
</p:sld>
</file>

<file path=ppt/theme/theme1.xml><?xml version="1.0" encoding="utf-8"?>
<a:theme xmlns:a="http://schemas.openxmlformats.org/drawingml/2006/main" name="Ljus-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48953E-FC6B-4369-8C02-FC03E5BB9E0F}" vid="{5C6709FC-B5B2-4200-9193-C1C68836758E}"/>
    </a:ext>
  </a:extLst>
</a:theme>
</file>

<file path=ppt/theme/theme2.xml><?xml version="1.0" encoding="utf-8"?>
<a:theme xmlns:a="http://schemas.openxmlformats.org/drawingml/2006/main" name="Mörk-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48953E-FC6B-4369-8C02-FC03E5BB9E0F}" vid="{BB5CC104-9630-4095-A3B2-5FCB4E4E1F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Norrbotten Vit Blå</Template>
  <TotalTime>920</TotalTime>
  <Words>1259</Words>
  <Application>Microsoft Office PowerPoint</Application>
  <PresentationFormat>Bredbild</PresentationFormat>
  <Paragraphs>104</Paragraphs>
  <Slides>10</Slides>
  <Notes>9</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10</vt:i4>
      </vt:variant>
    </vt:vector>
  </HeadingPairs>
  <TitlesOfParts>
    <vt:vector size="19" baseType="lpstr">
      <vt:lpstr>Arial</vt:lpstr>
      <vt:lpstr>Calibri</vt:lpstr>
      <vt:lpstr>Calibri Light</vt:lpstr>
      <vt:lpstr>Source Sans Pro</vt:lpstr>
      <vt:lpstr>Source Sans Pro Black</vt:lpstr>
      <vt:lpstr>Times New Roman</vt:lpstr>
      <vt:lpstr>Ljus-bakgrund</vt:lpstr>
      <vt:lpstr>Mörk-bakgrund</vt:lpstr>
      <vt:lpstr>Office-tema</vt:lpstr>
      <vt:lpstr>Forum Hygienombud 2023 </vt:lpstr>
      <vt:lpstr>Varför har vi ett Forum?</vt:lpstr>
      <vt:lpstr>Hygienombudet</vt:lpstr>
      <vt:lpstr>Hur går det i dag? </vt:lpstr>
      <vt:lpstr>Egenkontroll, PPM och månadsmätningar </vt:lpstr>
      <vt:lpstr>Varför ska vi göra allt det här?</vt:lpstr>
      <vt:lpstr>PowerPoint-presentation</vt:lpstr>
      <vt:lpstr> Alltid på agendan</vt:lpstr>
      <vt:lpstr>Forum framåt exempel på ämnen:</vt:lpstr>
      <vt:lpstr>Hitta Vårdhygien  </vt:lpstr>
    </vt:vector>
  </TitlesOfParts>
  <Company>Region Norrbotten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du använder mallen</dc:title>
  <dc:creator>Margareta Nilsson</dc:creator>
  <cp:lastModifiedBy>Yvonne Samuelsson</cp:lastModifiedBy>
  <cp:revision>37</cp:revision>
  <cp:lastPrinted>2022-12-12T14:40:19Z</cp:lastPrinted>
  <dcterms:created xsi:type="dcterms:W3CDTF">2022-12-05T12:26:57Z</dcterms:created>
  <dcterms:modified xsi:type="dcterms:W3CDTF">2023-12-06T12:53:54Z</dcterms:modified>
</cp:coreProperties>
</file>