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2" r:id="rId2"/>
    <p:sldMasterId id="2147483903" r:id="rId3"/>
  </p:sldMasterIdLst>
  <p:notesMasterIdLst>
    <p:notesMasterId r:id="rId20"/>
  </p:notesMasterIdLst>
  <p:handoutMasterIdLst>
    <p:handoutMasterId r:id="rId21"/>
  </p:handoutMasterIdLst>
  <p:sldIdLst>
    <p:sldId id="269" r:id="rId4"/>
    <p:sldId id="270" r:id="rId5"/>
    <p:sldId id="272" r:id="rId6"/>
    <p:sldId id="280" r:id="rId7"/>
    <p:sldId id="281" r:id="rId8"/>
    <p:sldId id="282" r:id="rId9"/>
    <p:sldId id="276" r:id="rId10"/>
    <p:sldId id="1946" r:id="rId11"/>
    <p:sldId id="279" r:id="rId12"/>
    <p:sldId id="283" r:id="rId13"/>
    <p:sldId id="1945" r:id="rId14"/>
    <p:sldId id="264" r:id="rId15"/>
    <p:sldId id="271" r:id="rId16"/>
    <p:sldId id="273" r:id="rId17"/>
    <p:sldId id="277" r:id="rId18"/>
    <p:sldId id="274" r:id="rId19"/>
  </p:sldIdLst>
  <p:sldSz cx="12192000" cy="6858000"/>
  <p:notesSz cx="6797675" cy="98742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9852" autoAdjust="0"/>
  </p:normalViewPr>
  <p:slideViewPr>
    <p:cSldViewPr showGuides="1">
      <p:cViewPr varScale="1">
        <p:scale>
          <a:sx n="77" d="100"/>
          <a:sy n="77" d="100"/>
        </p:scale>
        <p:origin x="773" y="43"/>
      </p:cViewPr>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125" d="100"/>
          <a:sy n="125" d="100"/>
        </p:scale>
        <p:origin x="41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C9BF7-2984-4510-9B10-A1BB3246C7EE}"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51FF085-C8EC-450A-B84A-F0A937C13AEB}">
      <dgm:prSet/>
      <dgm:spPr/>
      <dgm:t>
        <a:bodyPr/>
        <a:lstStyle/>
        <a:p>
          <a:r>
            <a:rPr lang="en-US" dirty="0" err="1"/>
            <a:t>Socialstyrelsens</a:t>
          </a:r>
          <a:r>
            <a:rPr lang="en-US" dirty="0"/>
            <a:t> </a:t>
          </a:r>
          <a:r>
            <a:rPr lang="en-US" dirty="0" err="1"/>
            <a:t>utbildning</a:t>
          </a:r>
          <a:r>
            <a:rPr lang="en-US" dirty="0"/>
            <a:t> för </a:t>
          </a:r>
          <a:r>
            <a:rPr lang="en-US" dirty="0" err="1"/>
            <a:t>enhetschefer</a:t>
          </a:r>
          <a:r>
            <a:rPr lang="en-US" dirty="0"/>
            <a:t>. </a:t>
          </a:r>
          <a:r>
            <a:rPr lang="en-US" dirty="0" err="1"/>
            <a:t>Gör</a:t>
          </a:r>
          <a:r>
            <a:rPr lang="en-US" dirty="0"/>
            <a:t> den </a:t>
          </a:r>
          <a:r>
            <a:rPr lang="en-US" dirty="0" err="1"/>
            <a:t>utbildningen</a:t>
          </a:r>
          <a:r>
            <a:rPr lang="en-US" dirty="0"/>
            <a:t> om du </a:t>
          </a:r>
          <a:r>
            <a:rPr lang="en-US" dirty="0" err="1"/>
            <a:t>inte</a:t>
          </a:r>
          <a:r>
            <a:rPr lang="en-US" dirty="0"/>
            <a:t> </a:t>
          </a:r>
          <a:r>
            <a:rPr lang="en-US" dirty="0" err="1"/>
            <a:t>gjort</a:t>
          </a:r>
          <a:r>
            <a:rPr lang="en-US" dirty="0"/>
            <a:t> den. Vårdgivarwebben.norrbotten.se-&gt; </a:t>
          </a:r>
          <a:r>
            <a:rPr lang="en-US" dirty="0" err="1"/>
            <a:t>vårdriktlinjer</a:t>
          </a:r>
          <a:r>
            <a:rPr lang="en-US" dirty="0"/>
            <a:t>-&gt; Vårdhygien-&gt;</a:t>
          </a:r>
          <a:r>
            <a:rPr lang="en-US" dirty="0" err="1"/>
            <a:t>enhetschef</a:t>
          </a:r>
          <a:r>
            <a:rPr lang="en-US" dirty="0"/>
            <a:t>´-&gt; </a:t>
          </a:r>
          <a:r>
            <a:rPr lang="en-US" dirty="0" err="1"/>
            <a:t>utbildning</a:t>
          </a:r>
          <a:endParaRPr lang="en-US" dirty="0"/>
        </a:p>
      </dgm:t>
    </dgm:pt>
    <dgm:pt modelId="{5FB8B2C9-5401-4476-9D10-F7B6B5BBE8A5}" type="parTrans" cxnId="{38942737-E977-4AC2-B6EA-FA5584C7B11A}">
      <dgm:prSet/>
      <dgm:spPr/>
      <dgm:t>
        <a:bodyPr/>
        <a:lstStyle/>
        <a:p>
          <a:endParaRPr lang="en-US"/>
        </a:p>
      </dgm:t>
    </dgm:pt>
    <dgm:pt modelId="{E14CBBC8-63FF-4579-84F6-8084A966A14C}" type="sibTrans" cxnId="{38942737-E977-4AC2-B6EA-FA5584C7B11A}">
      <dgm:prSet/>
      <dgm:spPr/>
      <dgm:t>
        <a:bodyPr/>
        <a:lstStyle/>
        <a:p>
          <a:endParaRPr lang="en-US"/>
        </a:p>
      </dgm:t>
    </dgm:pt>
    <dgm:pt modelId="{4AF61308-9BC4-4CE8-8346-0C228F9C52CD}">
      <dgm:prSet/>
      <dgm:spPr/>
      <dgm:t>
        <a:bodyPr/>
        <a:lstStyle/>
        <a:p>
          <a:r>
            <a:rPr lang="en-US" dirty="0"/>
            <a:t> Vårdgivarwebben.norrbotten.se -&gt; </a:t>
          </a:r>
          <a:r>
            <a:rPr lang="en-US" dirty="0" err="1"/>
            <a:t>vårdriktlinjer</a:t>
          </a:r>
          <a:r>
            <a:rPr lang="en-US" dirty="0"/>
            <a:t>-&gt; Vårdhygien-&gt; </a:t>
          </a:r>
          <a:r>
            <a:rPr lang="en-US" dirty="0" err="1"/>
            <a:t>basala</a:t>
          </a:r>
          <a:r>
            <a:rPr lang="en-US" dirty="0"/>
            <a:t> </a:t>
          </a:r>
          <a:r>
            <a:rPr lang="en-US" dirty="0" err="1"/>
            <a:t>hygienriktlinjer</a:t>
          </a:r>
          <a:r>
            <a:rPr lang="en-US" dirty="0"/>
            <a:t>-&gt; E-</a:t>
          </a:r>
          <a:r>
            <a:rPr lang="en-US" dirty="0" err="1"/>
            <a:t>utbildning</a:t>
          </a:r>
          <a:r>
            <a:rPr lang="en-US" dirty="0"/>
            <a:t>-  </a:t>
          </a:r>
          <a:r>
            <a:rPr lang="en-US" dirty="0" err="1"/>
            <a:t>hygienobservatör</a:t>
          </a:r>
          <a:r>
            <a:rPr lang="en-US" dirty="0"/>
            <a:t> (ombud).</a:t>
          </a:r>
        </a:p>
        <a:p>
          <a:endParaRPr lang="en-US" dirty="0"/>
        </a:p>
      </dgm:t>
    </dgm:pt>
    <dgm:pt modelId="{891B21E4-8483-4111-A4F0-B840E0E0F74F}" type="parTrans" cxnId="{4FD8DADB-A55A-4640-878F-79134BA4ACA2}">
      <dgm:prSet/>
      <dgm:spPr/>
      <dgm:t>
        <a:bodyPr/>
        <a:lstStyle/>
        <a:p>
          <a:endParaRPr lang="en-US"/>
        </a:p>
      </dgm:t>
    </dgm:pt>
    <dgm:pt modelId="{2A9C3490-59A1-4332-8451-5D22F8DFF9E6}" type="sibTrans" cxnId="{4FD8DADB-A55A-4640-878F-79134BA4ACA2}">
      <dgm:prSet/>
      <dgm:spPr/>
      <dgm:t>
        <a:bodyPr/>
        <a:lstStyle/>
        <a:p>
          <a:endParaRPr lang="en-US"/>
        </a:p>
      </dgm:t>
    </dgm:pt>
    <dgm:pt modelId="{31A3CCE3-AF57-4714-8D14-4EE34FE73AC1}">
      <dgm:prSet/>
      <dgm:spPr/>
      <dgm:t>
        <a:bodyPr/>
        <a:lstStyle/>
        <a:p>
          <a:r>
            <a:rPr lang="en-US" dirty="0"/>
            <a:t>Vårdgivarwebben.norrbotten.se -&gt; </a:t>
          </a:r>
          <a:r>
            <a:rPr lang="en-US" dirty="0" err="1"/>
            <a:t>vårdriktlinjer</a:t>
          </a:r>
          <a:r>
            <a:rPr lang="en-US" dirty="0"/>
            <a:t>-&gt; Vårdhygien-&gt;  </a:t>
          </a:r>
          <a:r>
            <a:rPr lang="en-US" dirty="0" err="1"/>
            <a:t>basala</a:t>
          </a:r>
          <a:r>
            <a:rPr lang="en-US" dirty="0"/>
            <a:t> </a:t>
          </a:r>
          <a:r>
            <a:rPr lang="en-US" dirty="0" err="1"/>
            <a:t>hygienrutiner</a:t>
          </a:r>
          <a:r>
            <a:rPr lang="en-US" dirty="0"/>
            <a:t>-&gt; E-</a:t>
          </a:r>
          <a:r>
            <a:rPr lang="en-US" dirty="0" err="1"/>
            <a:t>utbildningar</a:t>
          </a:r>
          <a:r>
            <a:rPr lang="en-US" dirty="0"/>
            <a:t>-&gt; </a:t>
          </a:r>
          <a:r>
            <a:rPr lang="en-US" dirty="0" err="1"/>
            <a:t>basala</a:t>
          </a:r>
          <a:r>
            <a:rPr lang="en-US" dirty="0"/>
            <a:t> </a:t>
          </a:r>
          <a:r>
            <a:rPr lang="en-US" dirty="0" err="1"/>
            <a:t>hygienrutiner</a:t>
          </a:r>
          <a:endParaRPr lang="en-US" dirty="0"/>
        </a:p>
      </dgm:t>
    </dgm:pt>
    <dgm:pt modelId="{CFFDFD64-1591-4831-B76C-8F174C3FA884}" type="parTrans" cxnId="{31A6BFCC-A627-47FE-BA7E-891CD3808350}">
      <dgm:prSet/>
      <dgm:spPr/>
      <dgm:t>
        <a:bodyPr/>
        <a:lstStyle/>
        <a:p>
          <a:endParaRPr lang="en-US"/>
        </a:p>
      </dgm:t>
    </dgm:pt>
    <dgm:pt modelId="{82900F20-3BCA-4531-A058-4D9A2D809EDF}" type="sibTrans" cxnId="{31A6BFCC-A627-47FE-BA7E-891CD3808350}">
      <dgm:prSet/>
      <dgm:spPr/>
      <dgm:t>
        <a:bodyPr/>
        <a:lstStyle/>
        <a:p>
          <a:endParaRPr lang="en-US"/>
        </a:p>
      </dgm:t>
    </dgm:pt>
    <dgm:pt modelId="{1E53277F-00BB-4525-93FC-AD0F94D8A866}" type="pres">
      <dgm:prSet presAssocID="{E95C9BF7-2984-4510-9B10-A1BB3246C7EE}" presName="root" presStyleCnt="0">
        <dgm:presLayoutVars>
          <dgm:dir/>
          <dgm:resizeHandles val="exact"/>
        </dgm:presLayoutVars>
      </dgm:prSet>
      <dgm:spPr/>
    </dgm:pt>
    <dgm:pt modelId="{5F455B37-8EAF-45E0-AA61-D2BEBCC2B447}" type="pres">
      <dgm:prSet presAssocID="{F51FF085-C8EC-450A-B84A-F0A937C13AEB}" presName="compNode" presStyleCnt="0"/>
      <dgm:spPr/>
    </dgm:pt>
    <dgm:pt modelId="{FFBF386C-9A9B-4EB0-9DFD-4C550A1B0783}" type="pres">
      <dgm:prSet presAssocID="{F51FF085-C8EC-450A-B84A-F0A937C13A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lassrum"/>
        </a:ext>
      </dgm:extLst>
    </dgm:pt>
    <dgm:pt modelId="{97A68742-187F-406B-B82E-203FE42C477D}" type="pres">
      <dgm:prSet presAssocID="{F51FF085-C8EC-450A-B84A-F0A937C13AEB}" presName="spaceRect" presStyleCnt="0"/>
      <dgm:spPr/>
    </dgm:pt>
    <dgm:pt modelId="{8C729518-C039-496D-8F0A-C8B2840E8752}" type="pres">
      <dgm:prSet presAssocID="{F51FF085-C8EC-450A-B84A-F0A937C13AEB}" presName="textRect" presStyleLbl="revTx" presStyleIdx="0" presStyleCnt="3">
        <dgm:presLayoutVars>
          <dgm:chMax val="1"/>
          <dgm:chPref val="1"/>
        </dgm:presLayoutVars>
      </dgm:prSet>
      <dgm:spPr/>
    </dgm:pt>
    <dgm:pt modelId="{9FF5269A-64F0-43DE-819C-43474705829B}" type="pres">
      <dgm:prSet presAssocID="{E14CBBC8-63FF-4579-84F6-8084A966A14C}" presName="sibTrans" presStyleCnt="0"/>
      <dgm:spPr/>
    </dgm:pt>
    <dgm:pt modelId="{B92CB657-9379-421A-9841-F58BE0C2736D}" type="pres">
      <dgm:prSet presAssocID="{4AF61308-9BC4-4CE8-8346-0C228F9C52CD}" presName="compNode" presStyleCnt="0"/>
      <dgm:spPr/>
    </dgm:pt>
    <dgm:pt modelId="{18B163A2-C83F-42FC-9436-F334BF4AE7B5}" type="pres">
      <dgm:prSet presAssocID="{4AF61308-9BC4-4CE8-8346-0C228F9C52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82B24B4C-1733-480E-9381-94240E7A446B}" type="pres">
      <dgm:prSet presAssocID="{4AF61308-9BC4-4CE8-8346-0C228F9C52CD}" presName="spaceRect" presStyleCnt="0"/>
      <dgm:spPr/>
    </dgm:pt>
    <dgm:pt modelId="{D975FA34-8F5A-4C9A-B44C-ACC0EE03F04C}" type="pres">
      <dgm:prSet presAssocID="{4AF61308-9BC4-4CE8-8346-0C228F9C52CD}" presName="textRect" presStyleLbl="revTx" presStyleIdx="1" presStyleCnt="3" custScaleX="114637">
        <dgm:presLayoutVars>
          <dgm:chMax val="1"/>
          <dgm:chPref val="1"/>
        </dgm:presLayoutVars>
      </dgm:prSet>
      <dgm:spPr/>
    </dgm:pt>
    <dgm:pt modelId="{3494029B-CD7B-4292-809A-727D3D73870C}" type="pres">
      <dgm:prSet presAssocID="{2A9C3490-59A1-4332-8451-5D22F8DFF9E6}" presName="sibTrans" presStyleCnt="0"/>
      <dgm:spPr/>
    </dgm:pt>
    <dgm:pt modelId="{E410F79F-782D-47FF-B0E9-2DE1B4068A10}" type="pres">
      <dgm:prSet presAssocID="{31A3CCE3-AF57-4714-8D14-4EE34FE73AC1}" presName="compNode" presStyleCnt="0"/>
      <dgm:spPr/>
    </dgm:pt>
    <dgm:pt modelId="{B3F2ECB6-17A7-40C2-9E8F-042D3E7005AF}" type="pres">
      <dgm:prSet presAssocID="{31A3CCE3-AF57-4714-8D14-4EE34FE73A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öcker"/>
        </a:ext>
      </dgm:extLst>
    </dgm:pt>
    <dgm:pt modelId="{EE81127C-C5DC-4EC7-9E03-19DFC5EA62FE}" type="pres">
      <dgm:prSet presAssocID="{31A3CCE3-AF57-4714-8D14-4EE34FE73AC1}" presName="spaceRect" presStyleCnt="0"/>
      <dgm:spPr/>
    </dgm:pt>
    <dgm:pt modelId="{F6140B04-F099-4202-81D6-0DE882D6307C}" type="pres">
      <dgm:prSet presAssocID="{31A3CCE3-AF57-4714-8D14-4EE34FE73AC1}" presName="textRect" presStyleLbl="revTx" presStyleIdx="2" presStyleCnt="3">
        <dgm:presLayoutVars>
          <dgm:chMax val="1"/>
          <dgm:chPref val="1"/>
        </dgm:presLayoutVars>
      </dgm:prSet>
      <dgm:spPr/>
    </dgm:pt>
  </dgm:ptLst>
  <dgm:cxnLst>
    <dgm:cxn modelId="{49083028-91A7-4617-A4CA-5A3D49505BF4}" type="presOf" srcId="{F51FF085-C8EC-450A-B84A-F0A937C13AEB}" destId="{8C729518-C039-496D-8F0A-C8B2840E8752}" srcOrd="0" destOrd="0" presId="urn:microsoft.com/office/officeart/2018/2/layout/IconLabelList"/>
    <dgm:cxn modelId="{0A16E92B-04CE-4E85-B0D4-3270D52DB295}" type="presOf" srcId="{31A3CCE3-AF57-4714-8D14-4EE34FE73AC1}" destId="{F6140B04-F099-4202-81D6-0DE882D6307C}" srcOrd="0" destOrd="0" presId="urn:microsoft.com/office/officeart/2018/2/layout/IconLabelList"/>
    <dgm:cxn modelId="{9F01942C-12FA-4319-8D76-7A60F92B6EB0}" type="presOf" srcId="{E95C9BF7-2984-4510-9B10-A1BB3246C7EE}" destId="{1E53277F-00BB-4525-93FC-AD0F94D8A866}" srcOrd="0" destOrd="0" presId="urn:microsoft.com/office/officeart/2018/2/layout/IconLabelList"/>
    <dgm:cxn modelId="{38942737-E977-4AC2-B6EA-FA5584C7B11A}" srcId="{E95C9BF7-2984-4510-9B10-A1BB3246C7EE}" destId="{F51FF085-C8EC-450A-B84A-F0A937C13AEB}" srcOrd="0" destOrd="0" parTransId="{5FB8B2C9-5401-4476-9D10-F7B6B5BBE8A5}" sibTransId="{E14CBBC8-63FF-4579-84F6-8084A966A14C}"/>
    <dgm:cxn modelId="{41C465B8-0EB5-472C-B327-9614F828C3D8}" type="presOf" srcId="{4AF61308-9BC4-4CE8-8346-0C228F9C52CD}" destId="{D975FA34-8F5A-4C9A-B44C-ACC0EE03F04C}" srcOrd="0" destOrd="0" presId="urn:microsoft.com/office/officeart/2018/2/layout/IconLabelList"/>
    <dgm:cxn modelId="{31A6BFCC-A627-47FE-BA7E-891CD3808350}" srcId="{E95C9BF7-2984-4510-9B10-A1BB3246C7EE}" destId="{31A3CCE3-AF57-4714-8D14-4EE34FE73AC1}" srcOrd="2" destOrd="0" parTransId="{CFFDFD64-1591-4831-B76C-8F174C3FA884}" sibTransId="{82900F20-3BCA-4531-A058-4D9A2D809EDF}"/>
    <dgm:cxn modelId="{4FD8DADB-A55A-4640-878F-79134BA4ACA2}" srcId="{E95C9BF7-2984-4510-9B10-A1BB3246C7EE}" destId="{4AF61308-9BC4-4CE8-8346-0C228F9C52CD}" srcOrd="1" destOrd="0" parTransId="{891B21E4-8483-4111-A4F0-B840E0E0F74F}" sibTransId="{2A9C3490-59A1-4332-8451-5D22F8DFF9E6}"/>
    <dgm:cxn modelId="{BF293B5F-1742-4EEE-9817-CC2DF5B4E843}" type="presParOf" srcId="{1E53277F-00BB-4525-93FC-AD0F94D8A866}" destId="{5F455B37-8EAF-45E0-AA61-D2BEBCC2B447}" srcOrd="0" destOrd="0" presId="urn:microsoft.com/office/officeart/2018/2/layout/IconLabelList"/>
    <dgm:cxn modelId="{9884A57F-5F77-4AAC-A818-55A4096DCB4C}" type="presParOf" srcId="{5F455B37-8EAF-45E0-AA61-D2BEBCC2B447}" destId="{FFBF386C-9A9B-4EB0-9DFD-4C550A1B0783}" srcOrd="0" destOrd="0" presId="urn:microsoft.com/office/officeart/2018/2/layout/IconLabelList"/>
    <dgm:cxn modelId="{8F1F68FC-2A4F-4BB8-854C-59AE7C0929F5}" type="presParOf" srcId="{5F455B37-8EAF-45E0-AA61-D2BEBCC2B447}" destId="{97A68742-187F-406B-B82E-203FE42C477D}" srcOrd="1" destOrd="0" presId="urn:microsoft.com/office/officeart/2018/2/layout/IconLabelList"/>
    <dgm:cxn modelId="{AB8953C6-EE6B-4BF2-B1BA-A1F14DF6E138}" type="presParOf" srcId="{5F455B37-8EAF-45E0-AA61-D2BEBCC2B447}" destId="{8C729518-C039-496D-8F0A-C8B2840E8752}" srcOrd="2" destOrd="0" presId="urn:microsoft.com/office/officeart/2018/2/layout/IconLabelList"/>
    <dgm:cxn modelId="{6BB208F3-BFA2-4211-B3EF-5976A1569CB6}" type="presParOf" srcId="{1E53277F-00BB-4525-93FC-AD0F94D8A866}" destId="{9FF5269A-64F0-43DE-819C-43474705829B}" srcOrd="1" destOrd="0" presId="urn:microsoft.com/office/officeart/2018/2/layout/IconLabelList"/>
    <dgm:cxn modelId="{F4239B2B-B35C-41A1-AA41-060EA2B43311}" type="presParOf" srcId="{1E53277F-00BB-4525-93FC-AD0F94D8A866}" destId="{B92CB657-9379-421A-9841-F58BE0C2736D}" srcOrd="2" destOrd="0" presId="urn:microsoft.com/office/officeart/2018/2/layout/IconLabelList"/>
    <dgm:cxn modelId="{38D85106-AF86-452B-8457-CF2CC32FB905}" type="presParOf" srcId="{B92CB657-9379-421A-9841-F58BE0C2736D}" destId="{18B163A2-C83F-42FC-9436-F334BF4AE7B5}" srcOrd="0" destOrd="0" presId="urn:microsoft.com/office/officeart/2018/2/layout/IconLabelList"/>
    <dgm:cxn modelId="{E38DE1EB-5776-4A92-B1BD-0C4A66B1D2CD}" type="presParOf" srcId="{B92CB657-9379-421A-9841-F58BE0C2736D}" destId="{82B24B4C-1733-480E-9381-94240E7A446B}" srcOrd="1" destOrd="0" presId="urn:microsoft.com/office/officeart/2018/2/layout/IconLabelList"/>
    <dgm:cxn modelId="{C7CFB781-0B65-47D0-A92E-909613CC80B9}" type="presParOf" srcId="{B92CB657-9379-421A-9841-F58BE0C2736D}" destId="{D975FA34-8F5A-4C9A-B44C-ACC0EE03F04C}" srcOrd="2" destOrd="0" presId="urn:microsoft.com/office/officeart/2018/2/layout/IconLabelList"/>
    <dgm:cxn modelId="{511FE7DC-54E8-49EC-BD66-C0EC94E00B89}" type="presParOf" srcId="{1E53277F-00BB-4525-93FC-AD0F94D8A866}" destId="{3494029B-CD7B-4292-809A-727D3D73870C}" srcOrd="3" destOrd="0" presId="urn:microsoft.com/office/officeart/2018/2/layout/IconLabelList"/>
    <dgm:cxn modelId="{1973C7D9-66AE-4BEE-9E9D-D33EF85132EB}" type="presParOf" srcId="{1E53277F-00BB-4525-93FC-AD0F94D8A866}" destId="{E410F79F-782D-47FF-B0E9-2DE1B4068A10}" srcOrd="4" destOrd="0" presId="urn:microsoft.com/office/officeart/2018/2/layout/IconLabelList"/>
    <dgm:cxn modelId="{DE9012AD-EDCC-4C68-838A-05FD511C6531}" type="presParOf" srcId="{E410F79F-782D-47FF-B0E9-2DE1B4068A10}" destId="{B3F2ECB6-17A7-40C2-9E8F-042D3E7005AF}" srcOrd="0" destOrd="0" presId="urn:microsoft.com/office/officeart/2018/2/layout/IconLabelList"/>
    <dgm:cxn modelId="{E565CF4C-8266-4960-A81F-CB9696E23236}" type="presParOf" srcId="{E410F79F-782D-47FF-B0E9-2DE1B4068A10}" destId="{EE81127C-C5DC-4EC7-9E03-19DFC5EA62FE}" srcOrd="1" destOrd="0" presId="urn:microsoft.com/office/officeart/2018/2/layout/IconLabelList"/>
    <dgm:cxn modelId="{D105EAC8-675C-4980-9CBE-F5A20B1B6509}" type="presParOf" srcId="{E410F79F-782D-47FF-B0E9-2DE1B4068A10}" destId="{F6140B04-F099-4202-81D6-0DE882D6307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F386C-9A9B-4EB0-9DFD-4C550A1B0783}">
      <dsp:nvSpPr>
        <dsp:cNvPr id="0" name=""/>
        <dsp:cNvSpPr/>
      </dsp:nvSpPr>
      <dsp:spPr>
        <a:xfrm>
          <a:off x="1001105" y="786033"/>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729518-C039-496D-8F0A-C8B2840E8752}">
      <dsp:nvSpPr>
        <dsp:cNvPr id="0" name=""/>
        <dsp:cNvSpPr/>
      </dsp:nvSpPr>
      <dsp:spPr>
        <a:xfrm>
          <a:off x="206506"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err="1"/>
            <a:t>Socialstyrelsens</a:t>
          </a:r>
          <a:r>
            <a:rPr lang="en-US" sz="1100" kern="1200" dirty="0"/>
            <a:t> </a:t>
          </a:r>
          <a:r>
            <a:rPr lang="en-US" sz="1100" kern="1200" dirty="0" err="1"/>
            <a:t>utbildning</a:t>
          </a:r>
          <a:r>
            <a:rPr lang="en-US" sz="1100" kern="1200" dirty="0"/>
            <a:t> för </a:t>
          </a:r>
          <a:r>
            <a:rPr lang="en-US" sz="1100" kern="1200" dirty="0" err="1"/>
            <a:t>enhetschefer</a:t>
          </a:r>
          <a:r>
            <a:rPr lang="en-US" sz="1100" kern="1200" dirty="0"/>
            <a:t>. </a:t>
          </a:r>
          <a:r>
            <a:rPr lang="en-US" sz="1100" kern="1200" dirty="0" err="1"/>
            <a:t>Gör</a:t>
          </a:r>
          <a:r>
            <a:rPr lang="en-US" sz="1100" kern="1200" dirty="0"/>
            <a:t> den </a:t>
          </a:r>
          <a:r>
            <a:rPr lang="en-US" sz="1100" kern="1200" dirty="0" err="1"/>
            <a:t>utbildningen</a:t>
          </a:r>
          <a:r>
            <a:rPr lang="en-US" sz="1100" kern="1200" dirty="0"/>
            <a:t> om du </a:t>
          </a:r>
          <a:r>
            <a:rPr lang="en-US" sz="1100" kern="1200" dirty="0" err="1"/>
            <a:t>inte</a:t>
          </a:r>
          <a:r>
            <a:rPr lang="en-US" sz="1100" kern="1200" dirty="0"/>
            <a:t> </a:t>
          </a:r>
          <a:r>
            <a:rPr lang="en-US" sz="1100" kern="1200" dirty="0" err="1"/>
            <a:t>gjort</a:t>
          </a:r>
          <a:r>
            <a:rPr lang="en-US" sz="1100" kern="1200" dirty="0"/>
            <a:t> den. Vårdgivarwebben.norrbotten.se-&gt; </a:t>
          </a:r>
          <a:r>
            <a:rPr lang="en-US" sz="1100" kern="1200" dirty="0" err="1"/>
            <a:t>vårdriktlinjer</a:t>
          </a:r>
          <a:r>
            <a:rPr lang="en-US" sz="1100" kern="1200" dirty="0"/>
            <a:t>-&gt; Vårdhygien-&gt;</a:t>
          </a:r>
          <a:r>
            <a:rPr lang="en-US" sz="1100" kern="1200" dirty="0" err="1"/>
            <a:t>enhetschef</a:t>
          </a:r>
          <a:r>
            <a:rPr lang="en-US" sz="1100" kern="1200" dirty="0"/>
            <a:t>´-&gt; </a:t>
          </a:r>
          <a:r>
            <a:rPr lang="en-US" sz="1100" kern="1200" dirty="0" err="1"/>
            <a:t>utbildning</a:t>
          </a:r>
          <a:endParaRPr lang="en-US" sz="1100" kern="1200" dirty="0"/>
        </a:p>
      </dsp:txBody>
      <dsp:txXfrm>
        <a:off x="206506" y="2442842"/>
        <a:ext cx="2889450" cy="720000"/>
      </dsp:txXfrm>
    </dsp:sp>
    <dsp:sp modelId="{18B163A2-C83F-42FC-9436-F334BF4AE7B5}">
      <dsp:nvSpPr>
        <dsp:cNvPr id="0" name=""/>
        <dsp:cNvSpPr/>
      </dsp:nvSpPr>
      <dsp:spPr>
        <a:xfrm>
          <a:off x="4607673" y="786033"/>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75FA34-8F5A-4C9A-B44C-ACC0EE03F04C}">
      <dsp:nvSpPr>
        <dsp:cNvPr id="0" name=""/>
        <dsp:cNvSpPr/>
      </dsp:nvSpPr>
      <dsp:spPr>
        <a:xfrm>
          <a:off x="3601610" y="2442842"/>
          <a:ext cx="331237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 Vårdgivarwebben.norrbotten.se -&gt; </a:t>
          </a:r>
          <a:r>
            <a:rPr lang="en-US" sz="1100" kern="1200" dirty="0" err="1"/>
            <a:t>vårdriktlinjer</a:t>
          </a:r>
          <a:r>
            <a:rPr lang="en-US" sz="1100" kern="1200" dirty="0"/>
            <a:t>-&gt; Vårdhygien-&gt; </a:t>
          </a:r>
          <a:r>
            <a:rPr lang="en-US" sz="1100" kern="1200" dirty="0" err="1"/>
            <a:t>basala</a:t>
          </a:r>
          <a:r>
            <a:rPr lang="en-US" sz="1100" kern="1200" dirty="0"/>
            <a:t> </a:t>
          </a:r>
          <a:r>
            <a:rPr lang="en-US" sz="1100" kern="1200" dirty="0" err="1"/>
            <a:t>hygienriktlinjer</a:t>
          </a:r>
          <a:r>
            <a:rPr lang="en-US" sz="1100" kern="1200" dirty="0"/>
            <a:t>-&gt; E-</a:t>
          </a:r>
          <a:r>
            <a:rPr lang="en-US" sz="1100" kern="1200" dirty="0" err="1"/>
            <a:t>utbildning</a:t>
          </a:r>
          <a:r>
            <a:rPr lang="en-US" sz="1100" kern="1200" dirty="0"/>
            <a:t>-  </a:t>
          </a:r>
          <a:r>
            <a:rPr lang="en-US" sz="1100" kern="1200" dirty="0" err="1"/>
            <a:t>hygienobservatör</a:t>
          </a:r>
          <a:r>
            <a:rPr lang="en-US" sz="1100" kern="1200" dirty="0"/>
            <a:t> (ombud).</a:t>
          </a:r>
        </a:p>
        <a:p>
          <a:pPr marL="0" lvl="0" indent="0" algn="ctr" defTabSz="488950">
            <a:lnSpc>
              <a:spcPct val="90000"/>
            </a:lnSpc>
            <a:spcBef>
              <a:spcPct val="0"/>
            </a:spcBef>
            <a:spcAft>
              <a:spcPct val="35000"/>
            </a:spcAft>
            <a:buNone/>
          </a:pPr>
          <a:endParaRPr lang="en-US" sz="1100" kern="1200" dirty="0"/>
        </a:p>
      </dsp:txBody>
      <dsp:txXfrm>
        <a:off x="3601610" y="2442842"/>
        <a:ext cx="3312378" cy="720000"/>
      </dsp:txXfrm>
    </dsp:sp>
    <dsp:sp modelId="{B3F2ECB6-17A7-40C2-9E8F-042D3E7005AF}">
      <dsp:nvSpPr>
        <dsp:cNvPr id="0" name=""/>
        <dsp:cNvSpPr/>
      </dsp:nvSpPr>
      <dsp:spPr>
        <a:xfrm>
          <a:off x="8214241" y="786033"/>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140B04-F099-4202-81D6-0DE882D6307C}">
      <dsp:nvSpPr>
        <dsp:cNvPr id="0" name=""/>
        <dsp:cNvSpPr/>
      </dsp:nvSpPr>
      <dsp:spPr>
        <a:xfrm>
          <a:off x="7419643"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Vårdgivarwebben.norrbotten.se -&gt; </a:t>
          </a:r>
          <a:r>
            <a:rPr lang="en-US" sz="1100" kern="1200" dirty="0" err="1"/>
            <a:t>vårdriktlinjer</a:t>
          </a:r>
          <a:r>
            <a:rPr lang="en-US" sz="1100" kern="1200" dirty="0"/>
            <a:t>-&gt; Vårdhygien-&gt;  </a:t>
          </a:r>
          <a:r>
            <a:rPr lang="en-US" sz="1100" kern="1200" dirty="0" err="1"/>
            <a:t>basala</a:t>
          </a:r>
          <a:r>
            <a:rPr lang="en-US" sz="1100" kern="1200" dirty="0"/>
            <a:t> </a:t>
          </a:r>
          <a:r>
            <a:rPr lang="en-US" sz="1100" kern="1200" dirty="0" err="1"/>
            <a:t>hygienrutiner</a:t>
          </a:r>
          <a:r>
            <a:rPr lang="en-US" sz="1100" kern="1200" dirty="0"/>
            <a:t>-&gt; E-</a:t>
          </a:r>
          <a:r>
            <a:rPr lang="en-US" sz="1100" kern="1200" dirty="0" err="1"/>
            <a:t>utbildningar</a:t>
          </a:r>
          <a:r>
            <a:rPr lang="en-US" sz="1100" kern="1200" dirty="0"/>
            <a:t>-&gt; </a:t>
          </a:r>
          <a:r>
            <a:rPr lang="en-US" sz="1100" kern="1200" dirty="0" err="1"/>
            <a:t>basala</a:t>
          </a:r>
          <a:r>
            <a:rPr lang="en-US" sz="1100" kern="1200" dirty="0"/>
            <a:t> </a:t>
          </a:r>
          <a:r>
            <a:rPr lang="en-US" sz="1100" kern="1200" dirty="0" err="1"/>
            <a:t>hygienrutiner</a:t>
          </a:r>
          <a:endParaRPr lang="en-US" sz="1100" kern="1200" dirty="0"/>
        </a:p>
      </dsp:txBody>
      <dsp:txXfrm>
        <a:off x="7419643" y="2442842"/>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8E90E327-0BB1-439F-A6C8-2F06B30EAC7E}" type="datetimeFigureOut">
              <a:rPr lang="sv-SE" smtClean="0"/>
              <a:t>2023-12-06</a:t>
            </a:fld>
            <a:endParaRPr lang="sv-SE"/>
          </a:p>
        </p:txBody>
      </p:sp>
      <p:sp>
        <p:nvSpPr>
          <p:cNvPr id="4" name="Platshållare för sidfot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A4832076-BCB6-48EA-90FC-F0D968CD7C9C}" type="slidenum">
              <a:rPr lang="sv-SE" smtClean="0"/>
              <a:t>‹#›</a:t>
            </a:fld>
            <a:endParaRPr lang="sv-SE"/>
          </a:p>
        </p:txBody>
      </p:sp>
    </p:spTree>
    <p:extLst>
      <p:ext uri="{BB962C8B-B14F-4D97-AF65-F5344CB8AC3E}">
        <p14:creationId xmlns:p14="http://schemas.microsoft.com/office/powerpoint/2010/main" val="2115592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6B1C958B-A38C-47D6-83FD-060D3EAE371B}" type="datetimeFigureOut">
              <a:rPr lang="sv-SE" smtClean="0"/>
              <a:t>2023-12-06</a:t>
            </a:fld>
            <a:endParaRPr lang="sv-SE"/>
          </a:p>
        </p:txBody>
      </p:sp>
      <p:sp>
        <p:nvSpPr>
          <p:cNvPr id="4" name="Platshållare för bildobjekt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6C31A52C-D564-4ECF-8CCD-2250F16E8055}" type="slidenum">
              <a:rPr lang="sv-SE" smtClean="0"/>
              <a:t>‹#›</a:t>
            </a:fld>
            <a:endParaRPr lang="sv-SE"/>
          </a:p>
        </p:txBody>
      </p:sp>
    </p:spTree>
    <p:extLst>
      <p:ext uri="{BB962C8B-B14F-4D97-AF65-F5344CB8AC3E}">
        <p14:creationId xmlns:p14="http://schemas.microsoft.com/office/powerpoint/2010/main" val="70541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Eftersom vi träffas över kommungränserna men inom samma verksamheter så har ni alla möjligheter att diskutera, ställa frågor hur andra gör, ta upp något som upplevs som ett problem på enheten, ge tips och idéer till varandra. </a:t>
            </a:r>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2</a:t>
            </a:fld>
            <a:endParaRPr lang="sv-SE"/>
          </a:p>
        </p:txBody>
      </p:sp>
    </p:spTree>
    <p:extLst>
      <p:ext uri="{BB962C8B-B14F-4D97-AF65-F5344CB8AC3E}">
        <p14:creationId xmlns:p14="http://schemas.microsoft.com/office/powerpoint/2010/main" val="945883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Basala hygienrutiner är den viktigaste åtgärden vi behöver tillta för att förhindra smitta och smittspridning. Sedan har vi mellanskiktet som ni varit van att arbeta efter under pandemin tex. rutiner för desinfektion av ytor i gemensamhetsutrymmen, fortsätt med dom rutinerna de reducerar antalet bakterier som finns på ytorna och minskar risken att någon får en smitta och blir sjuk.</a:t>
            </a:r>
          </a:p>
          <a:p>
            <a:r>
              <a:rPr lang="sv-SE" dirty="0"/>
              <a:t>Personlig skyddsutrustning är ett tillägg till de två tidigare skikten, det är viktigt men inte viktigast. Ska man ha på sig skyddsutrustning ska man också veta hur man använder den annars kan det bli en risk för smittspridning. </a:t>
            </a:r>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11</a:t>
            </a:fld>
            <a:endParaRPr lang="sv-SE"/>
          </a:p>
        </p:txBody>
      </p:sp>
    </p:spTree>
    <p:extLst>
      <p:ext uri="{BB962C8B-B14F-4D97-AF65-F5344CB8AC3E}">
        <p14:creationId xmlns:p14="http://schemas.microsoft.com/office/powerpoint/2010/main" val="3336214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ha kontroll</a:t>
            </a:r>
            <a:r>
              <a:rPr lang="sv-SE" baseline="0" dirty="0"/>
              <a:t> ger trygghet för verksamheten..</a:t>
            </a:r>
          </a:p>
          <a:p>
            <a:endParaRPr lang="sv-SE" baseline="0" dirty="0"/>
          </a:p>
          <a:p>
            <a:r>
              <a:rPr lang="sv-SE" baseline="0" dirty="0"/>
              <a:t>Genom att ha kontroll kan du planera och utvärdera verksamheten på ett säkert och trovärdigt vis.</a:t>
            </a:r>
          </a:p>
          <a:p>
            <a:endParaRPr lang="sv-SE" dirty="0"/>
          </a:p>
          <a:p>
            <a:r>
              <a:rPr lang="sv-SE" u="sng" dirty="0"/>
              <a:t>Hur ska vi veta läget om vi inte har något att gå på ?</a:t>
            </a:r>
            <a:r>
              <a:rPr lang="sv-SE" dirty="0"/>
              <a:t>   </a:t>
            </a:r>
          </a:p>
          <a:p>
            <a:pPr marL="170850" indent="-170850">
              <a:buFont typeface="Arial" panose="020B0604020202020204" pitchFamily="34" charset="0"/>
              <a:buChar char="•"/>
            </a:pPr>
            <a:r>
              <a:rPr lang="sv-SE" dirty="0"/>
              <a:t>Genom att mäta får du ett underlag att arbeta utifrån. (Egenkontroll utifrån checklista, Svenska HALT – och </a:t>
            </a:r>
            <a:r>
              <a:rPr lang="sv-SE" dirty="0" err="1"/>
              <a:t>BHKmätning</a:t>
            </a:r>
            <a:r>
              <a:rPr lang="sv-SE" dirty="0"/>
              <a:t>)</a:t>
            </a:r>
          </a:p>
          <a:p>
            <a:pPr marL="170850" indent="-170850">
              <a:buFont typeface="Arial" panose="020B0604020202020204" pitchFamily="34" charset="0"/>
              <a:buChar char="•"/>
            </a:pPr>
            <a:r>
              <a:rPr lang="sv-SE" dirty="0"/>
              <a:t>Med mätning och dess utfall har man kontroll på sin verksamhet. </a:t>
            </a:r>
          </a:p>
          <a:p>
            <a:pPr marL="170850" indent="-170850">
              <a:buFont typeface="Arial" panose="020B0604020202020204" pitchFamily="34" charset="0"/>
              <a:buChar char="•"/>
            </a:pPr>
            <a:r>
              <a:rPr lang="sv-SE" dirty="0"/>
              <a:t>Får material till att göra riskbedömningar. Kan identifiera situationer med hög risk för infektion, smitta och smittspridning och kan anpassa åtgärder och planering för att minimera risker.</a:t>
            </a:r>
          </a:p>
          <a:p>
            <a:pPr marL="170850" indent="-170850">
              <a:buFont typeface="Arial" panose="020B0604020202020204" pitchFamily="34" charset="0"/>
              <a:buChar char="•"/>
            </a:pPr>
            <a:r>
              <a:rPr lang="sv-SE" dirty="0"/>
              <a:t>Kan använda utfallet till verksamhetsberättelsen / patientsäkerhetsberättelsen</a:t>
            </a:r>
          </a:p>
          <a:p>
            <a:pPr defTabSz="911200">
              <a:defRPr/>
            </a:pPr>
            <a:endParaRPr lang="sv-SE" dirty="0"/>
          </a:p>
          <a:p>
            <a:pPr defTabSz="911200">
              <a:defRPr/>
            </a:pPr>
            <a:r>
              <a:rPr lang="sv-SE" b="1" dirty="0"/>
              <a:t>Med egenkontroll avses systematisk uppföljning och utvärdering av den egna verksamheten samt kontroll av att den bedrivs enligt de processer och rutiner som ingår i verksamhetens ledningssystem</a:t>
            </a:r>
            <a:r>
              <a:rPr lang="sv-SE" dirty="0"/>
              <a:t>.</a:t>
            </a:r>
          </a:p>
          <a:p>
            <a:pPr defTabSz="911200">
              <a:defRPr/>
            </a:pPr>
            <a:endParaRPr lang="sv-SE" dirty="0"/>
          </a:p>
          <a:p>
            <a:pPr defTabSz="911200">
              <a:defRPr/>
            </a:pPr>
            <a:r>
              <a:rPr lang="sv-SE" dirty="0"/>
              <a:t>Egenkontroll innebär bland annat att arbetsledare och personal tillsammans </a:t>
            </a:r>
            <a:r>
              <a:rPr lang="sv-SE" b="1" dirty="0"/>
              <a:t>reflekterar över hur den egna verksamheten </a:t>
            </a:r>
            <a:r>
              <a:rPr lang="sv-SE" dirty="0"/>
              <a:t>arbetar med de basala hygienrutinerna för att öka förståelsen för risker. Det kan också handla om att tillsammans hitta lösningar eller utvecklingsområden för att få en bättre följsamhet. </a:t>
            </a:r>
          </a:p>
          <a:p>
            <a:endParaRPr lang="sv-SE" dirty="0"/>
          </a:p>
          <a:p>
            <a:pPr defTabSz="911200">
              <a:defRPr/>
            </a:pPr>
            <a:r>
              <a:rPr lang="sv-SE" dirty="0"/>
              <a:t>BHK mätningar ska göras med den frekvens och i den omfattning som krävs för att vårdgivaren ska kunna säkra verksamhetens kvalitet. </a:t>
            </a:r>
          </a:p>
          <a:p>
            <a:endParaRPr lang="sv-SE" dirty="0"/>
          </a:p>
          <a:p>
            <a:r>
              <a:rPr lang="sv-SE" sz="1200" dirty="0"/>
              <a:t>Svenska HALT är en mätning av vårdrelaterade infektioner och antibiotikaanvändning i särskilt boende, Syftet är att stödja och stimulera till ett lokalt och regionalt systematiskt kvalitetsarbete</a:t>
            </a:r>
          </a:p>
          <a:p>
            <a:pPr defTabSz="911200">
              <a:defRPr/>
            </a:pPr>
            <a:endParaRPr lang="sv-SE" dirty="0"/>
          </a:p>
          <a:p>
            <a:pPr defTabSz="911200">
              <a:defRPr/>
            </a:pP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12</a:t>
            </a:fld>
            <a:endParaRPr lang="sv-SE"/>
          </a:p>
        </p:txBody>
      </p:sp>
    </p:spTree>
    <p:extLst>
      <p:ext uri="{BB962C8B-B14F-4D97-AF65-F5344CB8AC3E}">
        <p14:creationId xmlns:p14="http://schemas.microsoft.com/office/powerpoint/2010/main" val="3482629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Hygienombuden gör månadsmätningar och sammanställer hur mätningarna ser ut varje månad, ni eller ombuden presenterar mätningen på tex. APT varje månad. Ombuden är enhetschefens högra hand i arbetet med att höja kvaliteten vad gäller vårdhygieniska frågor och att förhindra smitta och smittspridning. Ta tillvara deras uppdrag och den stödjande resurs som ombudet är för er verksamhet. Ombuden är era ögon och det ligger framförallt i ert intresse att få information hur basala hygienrutiner och klädregler efterlevs, de hjälper till i att se risker för smitta och smittspridning i verksamheterna.  Arbetet med vårdhygieniska frågor på varje enhet ska skriftligen presenteras i patient- och verksamhetsberättelsen.  </a:t>
            </a:r>
          </a:p>
          <a:p>
            <a:endParaRPr lang="sv-SE" dirty="0"/>
          </a:p>
          <a:p>
            <a:r>
              <a:rPr lang="sv-SE" dirty="0"/>
              <a:t>Ombuden är otroligt viktiga för verksamheten! Det ska vara ett lustfyllt och roligt uppdrag.</a:t>
            </a:r>
          </a:p>
          <a:p>
            <a:r>
              <a:rPr lang="sv-SE" dirty="0"/>
              <a:t>Deras uppdrag är </a:t>
            </a:r>
            <a:r>
              <a:rPr lang="sv-SE" b="1" dirty="0"/>
              <a:t>inte</a:t>
            </a:r>
            <a:r>
              <a:rPr lang="sv-SE" dirty="0"/>
              <a:t> att vara poliser det får ni enhetschefer vara för det är enhetschefens uppdrag att se till att riktlinjer och rutiner efterlevs!</a:t>
            </a:r>
          </a:p>
        </p:txBody>
      </p:sp>
      <p:sp>
        <p:nvSpPr>
          <p:cNvPr id="4" name="Platshållare för bildnummer 3"/>
          <p:cNvSpPr>
            <a:spLocks noGrp="1"/>
          </p:cNvSpPr>
          <p:nvPr>
            <p:ph type="sldNum" sz="quarter" idx="5"/>
          </p:nvPr>
        </p:nvSpPr>
        <p:spPr/>
        <p:txBody>
          <a:bodyPr/>
          <a:lstStyle/>
          <a:p>
            <a:fld id="{6C31A52C-D564-4ECF-8CCD-2250F16E8055}" type="slidenum">
              <a:rPr lang="sv-SE" smtClean="0"/>
              <a:t>13</a:t>
            </a:fld>
            <a:endParaRPr lang="sv-SE"/>
          </a:p>
        </p:txBody>
      </p:sp>
    </p:spTree>
    <p:extLst>
      <p:ext uri="{BB962C8B-B14F-4D97-AF65-F5344CB8AC3E}">
        <p14:creationId xmlns:p14="http://schemas.microsoft.com/office/powerpoint/2010/main" val="4020320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Finns på Vårdgivarwebben och under </a:t>
            </a:r>
            <a:r>
              <a:rPr lang="sv-SE" dirty="0" err="1"/>
              <a:t>Vårdhygiens</a:t>
            </a:r>
            <a:r>
              <a:rPr lang="sv-SE" dirty="0"/>
              <a:t> hemsida under basala hygienrutiner och under Utbildning.</a:t>
            </a:r>
          </a:p>
        </p:txBody>
      </p:sp>
      <p:sp>
        <p:nvSpPr>
          <p:cNvPr id="4" name="Platshållare för bildnummer 3"/>
          <p:cNvSpPr>
            <a:spLocks noGrp="1"/>
          </p:cNvSpPr>
          <p:nvPr>
            <p:ph type="sldNum" sz="quarter" idx="5"/>
          </p:nvPr>
        </p:nvSpPr>
        <p:spPr/>
        <p:txBody>
          <a:bodyPr/>
          <a:lstStyle/>
          <a:p>
            <a:fld id="{6C31A52C-D564-4ECF-8CCD-2250F16E8055}" type="slidenum">
              <a:rPr lang="sv-SE" smtClean="0"/>
              <a:t>14</a:t>
            </a:fld>
            <a:endParaRPr lang="sv-SE"/>
          </a:p>
        </p:txBody>
      </p:sp>
    </p:spTree>
    <p:extLst>
      <p:ext uri="{BB962C8B-B14F-4D97-AF65-F5344CB8AC3E}">
        <p14:creationId xmlns:p14="http://schemas.microsoft.com/office/powerpoint/2010/main" val="3305992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Kom gärna med synpunkter på saker ni vill att vi ska ta upp. Det kan vara en liten eller en stor sak. Detta är bara en del saker som vi på Vårdhygien har listat upp som möjliga teman. Men som sagt forumet när till för er och vi vill helst att ni fyller den tiden med det som ni anser vara intressant och som skulle kunna ge er något. </a:t>
            </a:r>
          </a:p>
        </p:txBody>
      </p:sp>
      <p:sp>
        <p:nvSpPr>
          <p:cNvPr id="4" name="Platshållare för bildnummer 3"/>
          <p:cNvSpPr>
            <a:spLocks noGrp="1"/>
          </p:cNvSpPr>
          <p:nvPr>
            <p:ph type="sldNum" sz="quarter" idx="5"/>
          </p:nvPr>
        </p:nvSpPr>
        <p:spPr/>
        <p:txBody>
          <a:bodyPr/>
          <a:lstStyle/>
          <a:p>
            <a:fld id="{6C31A52C-D564-4ECF-8CCD-2250F16E8055}" type="slidenum">
              <a:rPr lang="sv-SE" smtClean="0"/>
              <a:t>15</a:t>
            </a:fld>
            <a:endParaRPr lang="sv-SE"/>
          </a:p>
        </p:txBody>
      </p:sp>
    </p:spTree>
    <p:extLst>
      <p:ext uri="{BB962C8B-B14F-4D97-AF65-F5344CB8AC3E}">
        <p14:creationId xmlns:p14="http://schemas.microsoft.com/office/powerpoint/2010/main" val="4034624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Skicka gärna in tips på vår mail på information som ni skulle vilja finna få vår hemsida. Är det något som saknas?</a:t>
            </a:r>
          </a:p>
        </p:txBody>
      </p:sp>
      <p:sp>
        <p:nvSpPr>
          <p:cNvPr id="4" name="Platshållare för bildnummer 3"/>
          <p:cNvSpPr>
            <a:spLocks noGrp="1"/>
          </p:cNvSpPr>
          <p:nvPr>
            <p:ph type="sldNum" sz="quarter" idx="5"/>
          </p:nvPr>
        </p:nvSpPr>
        <p:spPr/>
        <p:txBody>
          <a:bodyPr/>
          <a:lstStyle/>
          <a:p>
            <a:fld id="{6C31A52C-D564-4ECF-8CCD-2250F16E8055}" type="slidenum">
              <a:rPr lang="sv-SE" smtClean="0"/>
              <a:t>16</a:t>
            </a:fld>
            <a:endParaRPr lang="sv-SE"/>
          </a:p>
        </p:txBody>
      </p:sp>
    </p:spTree>
    <p:extLst>
      <p:ext uri="{BB962C8B-B14F-4D97-AF65-F5344CB8AC3E}">
        <p14:creationId xmlns:p14="http://schemas.microsoft.com/office/powerpoint/2010/main" val="1331254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Ni har varandra att tillgå men även hygienombuden. Ni kan kontakta någon i annan kommun för att diskutera olika frågor.</a:t>
            </a:r>
          </a:p>
        </p:txBody>
      </p:sp>
      <p:sp>
        <p:nvSpPr>
          <p:cNvPr id="4" name="Platshållare för bildnummer 3"/>
          <p:cNvSpPr>
            <a:spLocks noGrp="1"/>
          </p:cNvSpPr>
          <p:nvPr>
            <p:ph type="sldNum" sz="quarter" idx="5"/>
          </p:nvPr>
        </p:nvSpPr>
        <p:spPr/>
        <p:txBody>
          <a:bodyPr/>
          <a:lstStyle/>
          <a:p>
            <a:fld id="{6C31A52C-D564-4ECF-8CCD-2250F16E8055}" type="slidenum">
              <a:rPr lang="sv-SE" smtClean="0"/>
              <a:t>3</a:t>
            </a:fld>
            <a:endParaRPr lang="sv-SE"/>
          </a:p>
        </p:txBody>
      </p:sp>
    </p:spTree>
    <p:extLst>
      <p:ext uri="{BB962C8B-B14F-4D97-AF65-F5344CB8AC3E}">
        <p14:creationId xmlns:p14="http://schemas.microsoft.com/office/powerpoint/2010/main" val="79140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Vårdhygieniska riktlinjer och rutiner ska vara skriftliga och det ska i patient- och verksamhetsberättelsen framgå hur var och en verksamhet arbetar med dessa frågor.</a:t>
            </a:r>
          </a:p>
          <a:p>
            <a:endParaRPr lang="sv-SE" dirty="0"/>
          </a:p>
          <a:p>
            <a:r>
              <a:rPr lang="sv-SE" dirty="0"/>
              <a:t>Du ska se till att vårdpersonal följer de riktlinjer och rutiner som finns. </a:t>
            </a:r>
          </a:p>
          <a:p>
            <a:r>
              <a:rPr lang="sv-SE" dirty="0"/>
              <a:t>Varje anställd individ har förstås ett </a:t>
            </a:r>
            <a:r>
              <a:rPr lang="sv-SE" dirty="0" err="1"/>
              <a:t>egetansvar</a:t>
            </a:r>
            <a:r>
              <a:rPr lang="sv-SE" dirty="0"/>
              <a:t> att följa riktlinjer och rutiner som finns. Men det kanske behöver diskuteras.</a:t>
            </a:r>
          </a:p>
        </p:txBody>
      </p:sp>
      <p:sp>
        <p:nvSpPr>
          <p:cNvPr id="4" name="Platshållare för bildnummer 3"/>
          <p:cNvSpPr>
            <a:spLocks noGrp="1"/>
          </p:cNvSpPr>
          <p:nvPr>
            <p:ph type="sldNum" sz="quarter" idx="5"/>
          </p:nvPr>
        </p:nvSpPr>
        <p:spPr/>
        <p:txBody>
          <a:bodyPr/>
          <a:lstStyle/>
          <a:p>
            <a:fld id="{6C31A52C-D564-4ECF-8CCD-2250F16E8055}" type="slidenum">
              <a:rPr lang="sv-SE" smtClean="0"/>
              <a:t>4</a:t>
            </a:fld>
            <a:endParaRPr lang="sv-SE"/>
          </a:p>
        </p:txBody>
      </p:sp>
    </p:spTree>
    <p:extLst>
      <p:ext uri="{BB962C8B-B14F-4D97-AF65-F5344CB8AC3E}">
        <p14:creationId xmlns:p14="http://schemas.microsoft.com/office/powerpoint/2010/main" val="333724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 Den 14 juni beslutade Socialstyrelsen om nya föreskrifter och allmänna råd om att förebygga och förhindra smittspridning inom hemtjänsten, på äldreboenden och på LSS-boenden.</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-Socialstyrelsen har beslutat om </a:t>
            </a:r>
            <a:r>
              <a:rPr lang="sv-SE" sz="1200" b="0" i="0" u="sng" kern="1200" dirty="0">
                <a:solidFill>
                  <a:schemeClr val="tx1"/>
                </a:solidFill>
                <a:effectLst/>
                <a:latin typeface="+mn-lt"/>
                <a:ea typeface="+mn-ea"/>
                <a:cs typeface="+mn-cs"/>
              </a:rPr>
              <a:t>särskilda krav </a:t>
            </a:r>
            <a:r>
              <a:rPr lang="sv-SE" sz="1200" b="0" i="0" kern="1200" dirty="0">
                <a:solidFill>
                  <a:schemeClr val="tx1"/>
                </a:solidFill>
                <a:effectLst/>
                <a:latin typeface="+mn-lt"/>
                <a:ea typeface="+mn-ea"/>
                <a:cs typeface="+mn-cs"/>
              </a:rPr>
              <a:t>på hur hemtjänsten, äldreboenden och LSS-boenden ska arbeta för att förebygga smittor,</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 Reglerna har bland annat tagits fram utifrån lärdomar från pandemin, men syftar till att förebygga </a:t>
            </a:r>
            <a:r>
              <a:rPr lang="sv-SE" sz="1200" b="0" i="0" u="sng" kern="1200" dirty="0">
                <a:solidFill>
                  <a:schemeClr val="tx1"/>
                </a:solidFill>
                <a:effectLst/>
                <a:latin typeface="+mn-lt"/>
                <a:ea typeface="+mn-ea"/>
                <a:cs typeface="+mn-cs"/>
              </a:rPr>
              <a:t>alla typer av smittspridning</a:t>
            </a:r>
            <a:r>
              <a:rPr lang="sv-SE" sz="1200" b="0" i="0" kern="1200" dirty="0">
                <a:solidFill>
                  <a:schemeClr val="tx1"/>
                </a:solidFill>
                <a:effectLst/>
                <a:latin typeface="+mn-lt"/>
                <a:ea typeface="+mn-ea"/>
                <a:cs typeface="+mn-cs"/>
              </a:rPr>
              <a:t>. Att skydda riskgrupper från utbrott av smittsamma sjukdomar och vårdrelaterade infektioner är alltid viktigt. Vanligt förekommande sjukdomar, som exempelvis influensa och vinterkräksjuka, och vårdrelaterade infektioner, multiresistenta bakterier, orsakar lidande och i värsta fall dödsfall bland personer som har äldreomsorg eller insatser enligt LSS.</a:t>
            </a:r>
            <a:endParaRPr lang="sv-SE" dirty="0"/>
          </a:p>
          <a:p>
            <a:endParaRPr lang="sv-SE" dirty="0"/>
          </a:p>
          <a:p>
            <a:pPr marL="171450" indent="-171450">
              <a:buFontTx/>
              <a:buChar char="-"/>
            </a:pPr>
            <a:r>
              <a:rPr lang="sv-SE" dirty="0"/>
              <a:t>Det ska också framgå hur</a:t>
            </a:r>
            <a:r>
              <a:rPr lang="sv-SE" baseline="0" dirty="0"/>
              <a:t> vårdtagaren och närstående kan få information om verksamhetens arbete för att förebygga och förhindra smitta och smittspridning</a:t>
            </a:r>
          </a:p>
          <a:p>
            <a:pPr marL="171450" indent="-171450">
              <a:buFontTx/>
              <a:buChar char="-"/>
            </a:pPr>
            <a:endParaRPr lang="sv-SE" baseline="0" dirty="0"/>
          </a:p>
          <a:p>
            <a:pPr marL="171450" indent="-171450">
              <a:buFontTx/>
              <a:buChar char="-"/>
            </a:pPr>
            <a:r>
              <a:rPr lang="sv-SE" baseline="0" dirty="0"/>
              <a:t>Folkhälsomyndigheten erbjuder en E- utbildning till Enhetschefer utifrån att den här föreskriften tillkommit. Vi tar här upp information som kompletterar den utbildningen men även lite annat. E-utbildningen finns på enhetschefens sida på Vårdgivarwebben</a:t>
            </a:r>
            <a:endParaRPr lang="sv-SE" dirty="0"/>
          </a:p>
        </p:txBody>
      </p:sp>
      <p:sp>
        <p:nvSpPr>
          <p:cNvPr id="4" name="Platshållare för bildnummer 3"/>
          <p:cNvSpPr>
            <a:spLocks noGrp="1"/>
          </p:cNvSpPr>
          <p:nvPr>
            <p:ph type="sldNum" sz="quarter" idx="10"/>
          </p:nvPr>
        </p:nvSpPr>
        <p:spPr/>
        <p:txBody>
          <a:bodyPr/>
          <a:lstStyle/>
          <a:p>
            <a:fld id="{B91F8827-3447-482C-9BF3-2953154B88C1}" type="slidenum">
              <a:rPr lang="sv-SE" smtClean="0"/>
              <a:t>5</a:t>
            </a:fld>
            <a:endParaRPr lang="sv-SE"/>
          </a:p>
        </p:txBody>
      </p:sp>
    </p:spTree>
    <p:extLst>
      <p:ext uri="{BB962C8B-B14F-4D97-AF65-F5344CB8AC3E}">
        <p14:creationId xmlns:p14="http://schemas.microsoft.com/office/powerpoint/2010/main" val="3857203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Dessa områden ingår i den kompletterande författningen.</a:t>
            </a:r>
          </a:p>
        </p:txBody>
      </p:sp>
      <p:sp>
        <p:nvSpPr>
          <p:cNvPr id="4" name="Platshållare för bildnummer 3"/>
          <p:cNvSpPr>
            <a:spLocks noGrp="1"/>
          </p:cNvSpPr>
          <p:nvPr>
            <p:ph type="sldNum" sz="quarter" idx="5"/>
          </p:nvPr>
        </p:nvSpPr>
        <p:spPr/>
        <p:txBody>
          <a:bodyPr/>
          <a:lstStyle/>
          <a:p>
            <a:fld id="{6C31A52C-D564-4ECF-8CCD-2250F16E8055}" type="slidenum">
              <a:rPr lang="sv-SE" smtClean="0"/>
              <a:t>6</a:t>
            </a:fld>
            <a:endParaRPr lang="sv-SE"/>
          </a:p>
        </p:txBody>
      </p:sp>
    </p:spTree>
    <p:extLst>
      <p:ext uri="{BB962C8B-B14F-4D97-AF65-F5344CB8AC3E}">
        <p14:creationId xmlns:p14="http://schemas.microsoft.com/office/powerpoint/2010/main" val="3764146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Sveriges kommuner och regioner (SKR) kommer from 2024 inte utföra någon PPM mätning och databasen för registrering kommer att läggas ned.</a:t>
            </a:r>
          </a:p>
          <a:p>
            <a:r>
              <a:rPr lang="sv-SE" dirty="0"/>
              <a:t>Ni fortsätter med era månadsmätningar som vanligt och ni kommer endast ha möjlighet att spara mätningarna på papper tills vi (kommun och/eller region kan besluta oss för ett annat alternativ). Ni gör mätningar för er enhets kvalitetssäkring och diskuterar svaren som tidigare.</a:t>
            </a:r>
          </a:p>
        </p:txBody>
      </p:sp>
      <p:sp>
        <p:nvSpPr>
          <p:cNvPr id="4" name="Platshållare för bildnummer 3"/>
          <p:cNvSpPr>
            <a:spLocks noGrp="1"/>
          </p:cNvSpPr>
          <p:nvPr>
            <p:ph type="sldNum" sz="quarter" idx="5"/>
          </p:nvPr>
        </p:nvSpPr>
        <p:spPr/>
        <p:txBody>
          <a:bodyPr/>
          <a:lstStyle/>
          <a:p>
            <a:fld id="{6C31A52C-D564-4ECF-8CCD-2250F16E8055}" type="slidenum">
              <a:rPr lang="sv-SE" smtClean="0"/>
              <a:t>7</a:t>
            </a:fld>
            <a:endParaRPr lang="sv-SE"/>
          </a:p>
        </p:txBody>
      </p:sp>
    </p:spTree>
    <p:extLst>
      <p:ext uri="{BB962C8B-B14F-4D97-AF65-F5344CB8AC3E}">
        <p14:creationId xmlns:p14="http://schemas.microsoft.com/office/powerpoint/2010/main" val="39032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Punkt fem på WHOs lista</a:t>
            </a:r>
          </a:p>
          <a:p>
            <a:r>
              <a:rPr lang="sv-SE" dirty="0"/>
              <a:t>Det krävs:</a:t>
            </a:r>
          </a:p>
          <a:p>
            <a:r>
              <a:rPr lang="sv-SE" dirty="0"/>
              <a:t>en engagerad ledning som sätter Mål och skapar förutsättningar för att lyckas bra med detta arbete.</a:t>
            </a:r>
          </a:p>
          <a:p>
            <a:r>
              <a:rPr lang="sv-SE" dirty="0"/>
              <a:t>Återkommande träning och utbildning, repetition BHK och smittspridning bland chefer och vårdpersonal.</a:t>
            </a:r>
          </a:p>
          <a:p>
            <a:endParaRPr lang="sv-SE" dirty="0"/>
          </a:p>
          <a:p>
            <a:r>
              <a:rPr lang="sv-SE" dirty="0"/>
              <a:t>Budskapet: Resultat från mätningar!  Vad har vi för Mål vi ska jobba mot? Återkoppla till politiker, socialchefer och medarbetare.</a:t>
            </a:r>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8</a:t>
            </a:fld>
            <a:endParaRPr lang="sv-SE"/>
          </a:p>
        </p:txBody>
      </p:sp>
    </p:spTree>
    <p:extLst>
      <p:ext uri="{BB962C8B-B14F-4D97-AF65-F5344CB8AC3E}">
        <p14:creationId xmlns:p14="http://schemas.microsoft.com/office/powerpoint/2010/main" val="3749843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vi arbetar inom vård- och omsorg måste vi se till att följa de riktlinjer, regler och rutiner som ingår för att förhindra smitta och smittspridning och att någon brukare/vårdtagare drabbas av en vårdrelaterad infektion. Basala hygienrutiner är enkla och kostnadseffektiva åtgärder som utförs många gånger/ dag oavsett smitta eller inte, eller oavsett vad för eventuell smitta det handlar om.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ska alla se till att förhindra smitta och smittspridning!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Vårdrelaterade infektioner (VRI) - är infektioner som vi ska förhindra att någon drabbas av. Det är en </a:t>
            </a:r>
            <a:r>
              <a:rPr lang="sv-SE" b="0" i="0" dirty="0">
                <a:solidFill>
                  <a:srgbClr val="333333"/>
                </a:solidFill>
                <a:effectLst/>
                <a:latin typeface="Arial" panose="020B0604020202020204" pitchFamily="34" charset="0"/>
              </a:rPr>
              <a:t>infektion som uppkommer hos en person under slutenvård eller till följd av diagnostik, behandling eller omvårdnad inom övrig vård och omsorg.</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få en infektion innebär ett stort lidande för den drabbade som kanske blir sjuk under ett lång tid eller blir bärare av en bakterie resten av sitt liv eller att man avlider. Den drabbade kanske måste behandlas med antibiotika under lång tid vilket också ökar risken för antibiotikaresistens.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väldigt kostsamt, det kanske kräver extrapersonal, extravak till den sjuka. Är det personal som blir sjuk så kräver det vikarier, eller att man får gå kort pga. personalbrist.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Antibiotikaförbrukning- viktigt för oss alla – vårdtagaren, dig och mig och för att minska risken för resistens. Vi önskar ha antibiotika att tillgå om vi själva blir sjuk och det krävs antibiotika för att bli frisk, men det kanske inte går pga. resistensen</a:t>
            </a:r>
          </a:p>
          <a:p>
            <a:endParaRPr lang="sv-SE" dirty="0"/>
          </a:p>
        </p:txBody>
      </p:sp>
      <p:sp>
        <p:nvSpPr>
          <p:cNvPr id="4" name="Platshållare för bildnummer 3"/>
          <p:cNvSpPr>
            <a:spLocks noGrp="1"/>
          </p:cNvSpPr>
          <p:nvPr>
            <p:ph type="sldNum" sz="quarter" idx="5"/>
          </p:nvPr>
        </p:nvSpPr>
        <p:spPr/>
        <p:txBody>
          <a:bodyPr/>
          <a:lstStyle/>
          <a:p>
            <a:fld id="{6C31A52C-D564-4ECF-8CCD-2250F16E8055}" type="slidenum">
              <a:rPr lang="sv-SE" smtClean="0"/>
              <a:t>9</a:t>
            </a:fld>
            <a:endParaRPr lang="sv-SE"/>
          </a:p>
        </p:txBody>
      </p:sp>
    </p:spTree>
    <p:extLst>
      <p:ext uri="{BB962C8B-B14F-4D97-AF65-F5344CB8AC3E}">
        <p14:creationId xmlns:p14="http://schemas.microsoft.com/office/powerpoint/2010/main" val="1597283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Vanliga vårdrelaterade infektioner är lunginflammation, urinvägsinfektion och sårinfektioner vilket är den största </a:t>
            </a:r>
            <a:r>
              <a:rPr lang="sv-SE" dirty="0" err="1"/>
              <a:t>vårdskadan</a:t>
            </a:r>
            <a:r>
              <a:rPr lang="sv-SE" dirty="0"/>
              <a:t>. Det finns också tex. resistenta bakterier, </a:t>
            </a:r>
            <a:r>
              <a:rPr lang="sv-SE" dirty="0" err="1"/>
              <a:t>clostidioides</a:t>
            </a:r>
            <a:r>
              <a:rPr lang="sv-SE" dirty="0"/>
              <a:t>, kräksjukan som man kan drabbas av. Upp till 50% av dessa infektioner kan förhindras genom att utföra basala hygienrutiner. </a:t>
            </a:r>
          </a:p>
        </p:txBody>
      </p:sp>
      <p:sp>
        <p:nvSpPr>
          <p:cNvPr id="4" name="Platshållare för bildnummer 3"/>
          <p:cNvSpPr>
            <a:spLocks noGrp="1"/>
          </p:cNvSpPr>
          <p:nvPr>
            <p:ph type="sldNum" sz="quarter" idx="5"/>
          </p:nvPr>
        </p:nvSpPr>
        <p:spPr/>
        <p:txBody>
          <a:bodyPr/>
          <a:lstStyle/>
          <a:p>
            <a:fld id="{6C31A52C-D564-4ECF-8CCD-2250F16E8055}" type="slidenum">
              <a:rPr lang="sv-SE" smtClean="0"/>
              <a:t>10</a:t>
            </a:fld>
            <a:endParaRPr lang="sv-SE"/>
          </a:p>
        </p:txBody>
      </p:sp>
    </p:spTree>
    <p:extLst>
      <p:ext uri="{BB962C8B-B14F-4D97-AF65-F5344CB8AC3E}">
        <p14:creationId xmlns:p14="http://schemas.microsoft.com/office/powerpoint/2010/main" val="668667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uvud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4419600"/>
          </a:xfrm>
        </p:spPr>
        <p:txBody>
          <a:bodyPr anchor="t">
            <a:noAutofit/>
          </a:bodyPr>
          <a:lstStyle>
            <a:lvl1pPr algn="r">
              <a:lnSpc>
                <a:spcPct val="80000"/>
              </a:lnSpc>
              <a:defRPr sz="8000">
                <a:solidFill>
                  <a:schemeClr val="tx1"/>
                </a:solidFill>
              </a:defRPr>
            </a:lvl1pPr>
          </a:lstStyle>
          <a:p>
            <a:r>
              <a:rPr lang="sv-SE" dirty="0"/>
              <a:t>Rubrik</a:t>
            </a:r>
            <a:br>
              <a:rPr lang="sv-SE" dirty="0"/>
            </a:br>
            <a:r>
              <a:rPr lang="sv-SE" dirty="0"/>
              <a:t>Underrubrik</a:t>
            </a:r>
            <a:br>
              <a:rPr lang="sv-SE" dirty="0"/>
            </a:br>
            <a:endParaRPr lang="sv-SE" dirty="0"/>
          </a:p>
        </p:txBody>
      </p:sp>
      <p:sp>
        <p:nvSpPr>
          <p:cNvPr id="6" name="Platshållare för bildnummer 5"/>
          <p:cNvSpPr>
            <a:spLocks noGrp="1"/>
          </p:cNvSpPr>
          <p:nvPr>
            <p:ph type="sldNum" sz="quarter" idx="12"/>
          </p:nvPr>
        </p:nvSpPr>
        <p:spPr>
          <a:xfrm>
            <a:off x="8208963" y="0"/>
            <a:ext cx="2756630" cy="1219200"/>
          </a:xfrm>
        </p:spPr>
        <p:txBody>
          <a:bodyPr/>
          <a:lstStyle/>
          <a:p>
            <a:fld id="{77247564-E29A-4039-A521-FA633551344B}" type="slidenum">
              <a:rPr lang="sv-SE" smtClean="0"/>
              <a:t>‹#›</a:t>
            </a:fld>
            <a:endParaRPr lang="sv-SE" dirty="0"/>
          </a:p>
        </p:txBody>
      </p:sp>
    </p:spTree>
    <p:extLst>
      <p:ext uri="{BB962C8B-B14F-4D97-AF65-F5344CB8AC3E}">
        <p14:creationId xmlns:p14="http://schemas.microsoft.com/office/powerpoint/2010/main" val="2308403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2-rader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987674"/>
            <a:ext cx="9747250" cy="2651125"/>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67946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2-rader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0" y="2987674"/>
            <a:ext cx="12192000" cy="2651125"/>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569019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9747250" cy="4419599"/>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133414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d-utfallan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219200"/>
            <a:ext cx="12192000" cy="4419599"/>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877334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2111375"/>
            <a:ext cx="4386262"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80997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2-rader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3001963"/>
            <a:ext cx="4386262"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p:cNvSpPr>
            <a:spLocks noGrp="1" noChangeAspect="1"/>
          </p:cNvSpPr>
          <p:nvPr>
            <p:ph sz="quarter" idx="14"/>
          </p:nvPr>
        </p:nvSpPr>
        <p:spPr>
          <a:xfrm>
            <a:off x="6581775" y="3001963"/>
            <a:ext cx="4386263" cy="26320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99952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1219201"/>
            <a:ext cx="4386262"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825780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111375"/>
            <a:ext cx="4386263" cy="35226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8" name="Platshållare för bild 7"/>
          <p:cNvSpPr>
            <a:spLocks noGrp="1"/>
          </p:cNvSpPr>
          <p:nvPr>
            <p:ph type="pic" sz="quarter" idx="15"/>
          </p:nvPr>
        </p:nvSpPr>
        <p:spPr>
          <a:xfrm>
            <a:off x="1222375" y="2111375"/>
            <a:ext cx="4381500" cy="3522663"/>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71568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2-rader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987675"/>
            <a:ext cx="4386263"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5"/>
          </p:nvPr>
        </p:nvSpPr>
        <p:spPr>
          <a:xfrm>
            <a:off x="1222375" y="2987675"/>
            <a:ext cx="4381500" cy="2646363"/>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302032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1219201"/>
            <a:ext cx="4386263"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p:cNvSpPr>
            <a:spLocks noGrp="1"/>
          </p:cNvSpPr>
          <p:nvPr>
            <p:ph type="pic" sz="quarter" idx="15"/>
          </p:nvPr>
        </p:nvSpPr>
        <p:spPr>
          <a:xfrm>
            <a:off x="1222375" y="1219201"/>
            <a:ext cx="4381500" cy="4414838"/>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88692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uvudrubrik_föreläs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1768475"/>
          </a:xfrm>
        </p:spPr>
        <p:txBody>
          <a:bodyPr anchor="t">
            <a:noAutofit/>
          </a:bodyPr>
          <a:lstStyle>
            <a:lvl1pPr algn="r">
              <a:lnSpc>
                <a:spcPct val="80000"/>
              </a:lnSpc>
              <a:defRPr sz="8000">
                <a:solidFill>
                  <a:schemeClr val="tx1"/>
                </a:solidFill>
              </a:defRPr>
            </a:lvl1pPr>
          </a:lstStyle>
          <a:p>
            <a:r>
              <a:rPr lang="sv-SE" dirty="0"/>
              <a:t>Rubrik</a:t>
            </a:r>
            <a:br>
              <a:rPr lang="sv-SE" dirty="0"/>
            </a:br>
            <a:r>
              <a:rPr lang="sv-SE" dirty="0"/>
              <a:t>Underrubrik</a:t>
            </a:r>
            <a:br>
              <a:rPr lang="sv-SE" dirty="0"/>
            </a:br>
            <a:endParaRPr lang="sv-SE" dirty="0"/>
          </a:p>
        </p:txBody>
      </p:sp>
      <p:sp>
        <p:nvSpPr>
          <p:cNvPr id="6" name="Platshållare för bildnummer 5"/>
          <p:cNvSpPr>
            <a:spLocks noGrp="1"/>
          </p:cNvSpPr>
          <p:nvPr>
            <p:ph type="sldNum" sz="quarter" idx="12"/>
          </p:nvPr>
        </p:nvSpPr>
        <p:spPr>
          <a:xfrm>
            <a:off x="8208963" y="0"/>
            <a:ext cx="2756630" cy="1219200"/>
          </a:xfrm>
        </p:spPr>
        <p:txBody>
          <a:bodyPr/>
          <a:lstStyle/>
          <a:p>
            <a:fld id="{77247564-E29A-4039-A521-FA633551344B}" type="slidenum">
              <a:rPr lang="sv-SE" smtClean="0"/>
              <a:t>‹#›</a:t>
            </a:fld>
            <a:endParaRPr lang="sv-SE" dirty="0"/>
          </a:p>
        </p:txBody>
      </p:sp>
      <p:sp>
        <p:nvSpPr>
          <p:cNvPr id="7" name="Platshållare för text 6"/>
          <p:cNvSpPr>
            <a:spLocks noGrp="1"/>
          </p:cNvSpPr>
          <p:nvPr>
            <p:ph type="body" sz="quarter" idx="13" hasCustomPrompt="1"/>
          </p:nvPr>
        </p:nvSpPr>
        <p:spPr>
          <a:xfrm>
            <a:off x="1222375" y="3870325"/>
            <a:ext cx="9750425" cy="1768475"/>
          </a:xfrm>
        </p:spPr>
        <p:txBody>
          <a:bodyPr/>
          <a:lstStyle>
            <a:lvl1pPr marL="0" indent="0" algn="r">
              <a:buFont typeface="Arial" panose="020B0604020202020204" pitchFamily="34" charset="0"/>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sv-SE" dirty="0"/>
              <a:t>Namn Förnamn</a:t>
            </a:r>
          </a:p>
          <a:p>
            <a:pPr lvl="0"/>
            <a:r>
              <a:rPr lang="sv-SE" dirty="0"/>
              <a:t>Titel/yrke</a:t>
            </a:r>
          </a:p>
          <a:p>
            <a:pPr lvl="0"/>
            <a:r>
              <a:rPr lang="sv-SE" dirty="0"/>
              <a:t>Organisation/företag/avdelning</a:t>
            </a:r>
          </a:p>
        </p:txBody>
      </p:sp>
    </p:spTree>
    <p:extLst>
      <p:ext uri="{BB962C8B-B14F-4D97-AF65-F5344CB8AC3E}">
        <p14:creationId xmlns:p14="http://schemas.microsoft.com/office/powerpoint/2010/main" val="41447203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101850"/>
            <a:ext cx="6342062" cy="35321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748517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2-rader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987675"/>
            <a:ext cx="6342062" cy="26463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569328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ält-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p:cNvSpPr>
            <a:spLocks noGrp="1"/>
          </p:cNvSpPr>
          <p:nvPr>
            <p:ph sz="quarter" idx="17"/>
          </p:nvPr>
        </p:nvSpPr>
        <p:spPr>
          <a:xfrm>
            <a:off x="1222375" y="1219200"/>
            <a:ext cx="6335713"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049575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6342062" cy="3536949"/>
          </a:xfrm>
        </p:spPr>
        <p:txBody>
          <a:bodyPr/>
          <a:lstStyle/>
          <a:p>
            <a:r>
              <a:rPr lang="sv-SE"/>
              <a:t>Klicka på ikonen för att lägga till en bild</a:t>
            </a:r>
          </a:p>
        </p:txBody>
      </p:sp>
      <p:sp>
        <p:nvSpPr>
          <p:cNvPr id="10" name="Platshållare för innehåll 9"/>
          <p:cNvSpPr>
            <a:spLocks noGrp="1"/>
          </p:cNvSpPr>
          <p:nvPr>
            <p:ph sz="quarter" idx="14"/>
          </p:nvPr>
        </p:nvSpPr>
        <p:spPr>
          <a:xfrm>
            <a:off x="8048625" y="2101850"/>
            <a:ext cx="2924175" cy="3536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19759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ubrik-2-rader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987675"/>
            <a:ext cx="6342062" cy="2651124"/>
          </a:xfrm>
        </p:spPr>
        <p:txBody>
          <a:bodyPr/>
          <a:lstStyle/>
          <a:p>
            <a:r>
              <a:rPr lang="sv-SE"/>
              <a:t>Klicka på ikonen för att lägga till en bild</a:t>
            </a:r>
          </a:p>
        </p:txBody>
      </p:sp>
      <p:sp>
        <p:nvSpPr>
          <p:cNvPr id="10" name="Platshållare för innehåll 9"/>
          <p:cNvSpPr>
            <a:spLocks noGrp="1"/>
          </p:cNvSpPr>
          <p:nvPr>
            <p:ph sz="quarter" idx="14"/>
          </p:nvPr>
        </p:nvSpPr>
        <p:spPr>
          <a:xfrm>
            <a:off x="8048625" y="2987674"/>
            <a:ext cx="2924175" cy="26511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85929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p:cNvSpPr>
            <a:spLocks noGrp="1"/>
          </p:cNvSpPr>
          <p:nvPr>
            <p:ph type="pic" sz="quarter" idx="14"/>
          </p:nvPr>
        </p:nvSpPr>
        <p:spPr>
          <a:xfrm>
            <a:off x="1217613" y="1219200"/>
            <a:ext cx="6335713" cy="4419600"/>
          </a:xfrm>
        </p:spPr>
        <p:txBody>
          <a:bodyPr/>
          <a:lstStyle/>
          <a:p>
            <a:r>
              <a:rPr lang="sv-SE"/>
              <a:t>Klicka på ikonen för att lägga till en bild</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4673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ubrik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6342062" cy="3536949"/>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101850"/>
            <a:ext cx="2924175" cy="3536949"/>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48381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2-rader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6"/>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987675"/>
            <a:ext cx="6342062" cy="2651124"/>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987675"/>
            <a:ext cx="2924175" cy="2651124"/>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03411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d-stor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6342062" cy="4419599"/>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1219200"/>
            <a:ext cx="2924175" cy="4419599"/>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2584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ubrik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101850"/>
            <a:ext cx="2928937"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101850"/>
            <a:ext cx="2922588"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8"/>
          <p:cNvSpPr>
            <a:spLocks noGrp="1"/>
          </p:cNvSpPr>
          <p:nvPr>
            <p:ph sz="quarter" idx="15"/>
          </p:nvPr>
        </p:nvSpPr>
        <p:spPr>
          <a:xfrm>
            <a:off x="4629151" y="2101850"/>
            <a:ext cx="2930524" cy="3532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80557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ld-helsida">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1"/>
            <a:ext cx="12192000" cy="5638801"/>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864439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ubrik-2-rader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987674"/>
            <a:ext cx="2928937"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2987674"/>
            <a:ext cx="2922588"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8"/>
          <p:cNvSpPr>
            <a:spLocks noGrp="1"/>
          </p:cNvSpPr>
          <p:nvPr>
            <p:ph sz="quarter" idx="15"/>
          </p:nvPr>
        </p:nvSpPr>
        <p:spPr>
          <a:xfrm>
            <a:off x="4629151" y="2987674"/>
            <a:ext cx="2930524"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552551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8"/>
          <p:cNvSpPr>
            <a:spLocks noGrp="1"/>
          </p:cNvSpPr>
          <p:nvPr>
            <p:ph sz="quarter" idx="14"/>
          </p:nvPr>
        </p:nvSpPr>
        <p:spPr>
          <a:xfrm>
            <a:off x="8048626" y="1219200"/>
            <a:ext cx="2922588"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8"/>
          <p:cNvSpPr>
            <a:spLocks noGrp="1"/>
          </p:cNvSpPr>
          <p:nvPr>
            <p:ph sz="quarter" idx="15"/>
          </p:nvPr>
        </p:nvSpPr>
        <p:spPr>
          <a:xfrm>
            <a:off x="4629151" y="1219200"/>
            <a:ext cx="2930524"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572649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ubrik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2928937" cy="3536950"/>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2101850"/>
            <a:ext cx="2930525" cy="3536950"/>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101850"/>
            <a:ext cx="2924175" cy="3536950"/>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34834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2-rader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987674"/>
            <a:ext cx="2928937" cy="2651125"/>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2987674"/>
            <a:ext cx="2930525" cy="2651125"/>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2987674"/>
            <a:ext cx="2924175" cy="2651125"/>
          </a:xfrm>
        </p:spPr>
        <p:txBody>
          <a:bodyPr/>
          <a:lstStyle/>
          <a:p>
            <a:r>
              <a:rPr lang="sv-SE"/>
              <a:t>Klicka på ikonen för att lägga till en bild</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84467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ld_bild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2928937" cy="4419600"/>
          </a:xfrm>
        </p:spPr>
        <p:txBody>
          <a:bodyPr/>
          <a:lstStyle/>
          <a:p>
            <a:r>
              <a:rPr lang="sv-SE"/>
              <a:t>Klicka på ikonen för att lägga till en bild</a:t>
            </a:r>
          </a:p>
        </p:txBody>
      </p:sp>
      <p:sp>
        <p:nvSpPr>
          <p:cNvPr id="12" name="Platshållare för bild 11"/>
          <p:cNvSpPr>
            <a:spLocks noGrp="1"/>
          </p:cNvSpPr>
          <p:nvPr>
            <p:ph type="pic" sz="quarter" idx="14"/>
          </p:nvPr>
        </p:nvSpPr>
        <p:spPr>
          <a:xfrm>
            <a:off x="4629150" y="1219200"/>
            <a:ext cx="2930525" cy="4419600"/>
          </a:xfrm>
        </p:spPr>
        <p:txBody>
          <a:bodyPr/>
          <a:lstStyle/>
          <a:p>
            <a:r>
              <a:rPr lang="sv-SE"/>
              <a:t>Klicka på ikonen för att lägga till en bild</a:t>
            </a:r>
          </a:p>
        </p:txBody>
      </p:sp>
      <p:sp>
        <p:nvSpPr>
          <p:cNvPr id="14" name="Platshållare för bild 13"/>
          <p:cNvSpPr>
            <a:spLocks noGrp="1"/>
          </p:cNvSpPr>
          <p:nvPr>
            <p:ph type="pic" sz="quarter" idx="15"/>
          </p:nvPr>
        </p:nvSpPr>
        <p:spPr>
          <a:xfrm>
            <a:off x="8048625" y="1219200"/>
            <a:ext cx="2924175" cy="4419600"/>
          </a:xfrm>
        </p:spPr>
        <p:txBody>
          <a:bodyPr/>
          <a:lstStyle/>
          <a:p>
            <a:r>
              <a:rPr lang="sv-SE"/>
              <a:t>Klicka på ikonen för att lägga till en bild</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993729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ild_fält-stor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2375" y="2104233"/>
            <a:ext cx="2435225" cy="1768475"/>
          </a:xfrm>
        </p:spPr>
        <p:txBody>
          <a:bodyPr/>
          <a:lstStyle/>
          <a:p>
            <a:r>
              <a:rPr lang="sv-SE"/>
              <a:t>Klicka på ikonen för att lägga till en bild</a:t>
            </a:r>
            <a:endParaRPr lang="sv-SE" dirty="0"/>
          </a:p>
        </p:txBody>
      </p:sp>
      <p:sp>
        <p:nvSpPr>
          <p:cNvPr id="8" name="Platshållare för bild 5"/>
          <p:cNvSpPr>
            <a:spLocks noGrp="1"/>
          </p:cNvSpPr>
          <p:nvPr>
            <p:ph type="pic" sz="quarter" idx="14"/>
          </p:nvPr>
        </p:nvSpPr>
        <p:spPr>
          <a:xfrm>
            <a:off x="8534399" y="2104233"/>
            <a:ext cx="2431193" cy="1768475"/>
          </a:xfrm>
        </p:spPr>
        <p:txBody>
          <a:bodyPr/>
          <a:lstStyle/>
          <a:p>
            <a:r>
              <a:rPr lang="sv-SE"/>
              <a:t>Klicka på ikonen för att lägga till en bild</a:t>
            </a:r>
          </a:p>
        </p:txBody>
      </p:sp>
      <p:sp>
        <p:nvSpPr>
          <p:cNvPr id="7" name="Platshållare för innehåll 6"/>
          <p:cNvSpPr>
            <a:spLocks noGrp="1"/>
          </p:cNvSpPr>
          <p:nvPr>
            <p:ph sz="quarter" idx="15"/>
          </p:nvPr>
        </p:nvSpPr>
        <p:spPr>
          <a:xfrm>
            <a:off x="4146550" y="2104233"/>
            <a:ext cx="3902075" cy="265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8"/>
          <p:cNvSpPr>
            <a:spLocks noGrp="1"/>
          </p:cNvSpPr>
          <p:nvPr>
            <p:ph type="title"/>
          </p:nvPr>
        </p:nvSpPr>
        <p:spPr/>
        <p:txBody>
          <a:bodyPr/>
          <a:lstStyle/>
          <a:p>
            <a:r>
              <a:rPr lang="sv-SE"/>
              <a:t>Klicka här för att ändra format</a:t>
            </a:r>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672571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ält_fält_fält_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6"/>
          <p:cNvSpPr>
            <a:spLocks noGrp="1"/>
          </p:cNvSpPr>
          <p:nvPr>
            <p:ph sz="quarter" idx="14"/>
          </p:nvPr>
        </p:nvSpPr>
        <p:spPr>
          <a:xfrm>
            <a:off x="463137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6"/>
          <p:cNvSpPr>
            <a:spLocks noGrp="1"/>
          </p:cNvSpPr>
          <p:nvPr>
            <p:ph sz="quarter" idx="15"/>
          </p:nvPr>
        </p:nvSpPr>
        <p:spPr>
          <a:xfrm>
            <a:off x="804513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6"/>
          </p:nvPr>
        </p:nvSpPr>
        <p:spPr>
          <a:xfrm>
            <a:off x="121761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6"/>
          <p:cNvSpPr>
            <a:spLocks noGrp="1"/>
          </p:cNvSpPr>
          <p:nvPr>
            <p:ph sz="quarter" idx="17"/>
          </p:nvPr>
        </p:nvSpPr>
        <p:spPr>
          <a:xfrm>
            <a:off x="463137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8"/>
          </p:nvPr>
        </p:nvSpPr>
        <p:spPr>
          <a:xfrm>
            <a:off x="804513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16445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ild_bild_bild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17613" y="1219200"/>
            <a:ext cx="2928937" cy="1768475"/>
          </a:xfrm>
        </p:spPr>
        <p:txBody>
          <a:bodyPr/>
          <a:lstStyle/>
          <a:p>
            <a:r>
              <a:rPr lang="sv-SE"/>
              <a:t>Klicka på ikonen för att lägga till en bild</a:t>
            </a:r>
          </a:p>
        </p:txBody>
      </p:sp>
      <p:sp>
        <p:nvSpPr>
          <p:cNvPr id="13" name="Platshållare för bild 5"/>
          <p:cNvSpPr>
            <a:spLocks noGrp="1"/>
          </p:cNvSpPr>
          <p:nvPr>
            <p:ph type="pic" sz="quarter" idx="14"/>
          </p:nvPr>
        </p:nvSpPr>
        <p:spPr>
          <a:xfrm>
            <a:off x="4638993" y="1219200"/>
            <a:ext cx="2928937" cy="1768475"/>
          </a:xfrm>
        </p:spPr>
        <p:txBody>
          <a:bodyPr/>
          <a:lstStyle/>
          <a:p>
            <a:r>
              <a:rPr lang="sv-SE"/>
              <a:t>Klicka på ikonen för att lägga till en bild</a:t>
            </a:r>
          </a:p>
        </p:txBody>
      </p:sp>
      <p:sp>
        <p:nvSpPr>
          <p:cNvPr id="14" name="Platshållare för bild 5"/>
          <p:cNvSpPr>
            <a:spLocks noGrp="1"/>
          </p:cNvSpPr>
          <p:nvPr>
            <p:ph type="pic" sz="quarter" idx="15"/>
          </p:nvPr>
        </p:nvSpPr>
        <p:spPr>
          <a:xfrm>
            <a:off x="8045133" y="1219200"/>
            <a:ext cx="2928937" cy="1768475"/>
          </a:xfrm>
        </p:spPr>
        <p:txBody>
          <a:bodyPr/>
          <a:lstStyle/>
          <a:p>
            <a:r>
              <a:rPr lang="sv-SE"/>
              <a:t>Klicka på ikonen för att lägga till en bild</a:t>
            </a:r>
          </a:p>
        </p:txBody>
      </p:sp>
      <p:sp>
        <p:nvSpPr>
          <p:cNvPr id="15" name="Platshållare för bild 5"/>
          <p:cNvSpPr>
            <a:spLocks noGrp="1"/>
          </p:cNvSpPr>
          <p:nvPr>
            <p:ph type="pic" sz="quarter" idx="16"/>
          </p:nvPr>
        </p:nvSpPr>
        <p:spPr>
          <a:xfrm>
            <a:off x="1217613" y="3429000"/>
            <a:ext cx="2928937" cy="1768475"/>
          </a:xfrm>
        </p:spPr>
        <p:txBody>
          <a:bodyPr/>
          <a:lstStyle/>
          <a:p>
            <a:r>
              <a:rPr lang="sv-SE"/>
              <a:t>Klicka på ikonen för att lägga till en bild</a:t>
            </a:r>
          </a:p>
        </p:txBody>
      </p:sp>
      <p:sp>
        <p:nvSpPr>
          <p:cNvPr id="16" name="Platshållare för bild 5"/>
          <p:cNvSpPr>
            <a:spLocks noGrp="1"/>
          </p:cNvSpPr>
          <p:nvPr>
            <p:ph type="pic" sz="quarter" idx="17"/>
          </p:nvPr>
        </p:nvSpPr>
        <p:spPr>
          <a:xfrm>
            <a:off x="4638993" y="3429000"/>
            <a:ext cx="2928937" cy="1768475"/>
          </a:xfrm>
        </p:spPr>
        <p:txBody>
          <a:bodyPr/>
          <a:lstStyle/>
          <a:p>
            <a:r>
              <a:rPr lang="sv-SE"/>
              <a:t>Klicka på ikonen för att lägga till en bild</a:t>
            </a:r>
          </a:p>
        </p:txBody>
      </p:sp>
      <p:sp>
        <p:nvSpPr>
          <p:cNvPr id="17" name="Platshållare för bild 5"/>
          <p:cNvSpPr>
            <a:spLocks noGrp="1"/>
          </p:cNvSpPr>
          <p:nvPr>
            <p:ph type="pic" sz="quarter" idx="18"/>
          </p:nvPr>
        </p:nvSpPr>
        <p:spPr>
          <a:xfrm>
            <a:off x="8045133" y="3429000"/>
            <a:ext cx="2928937" cy="1768475"/>
          </a:xfrm>
        </p:spPr>
        <p:txBody>
          <a:bodyPr/>
          <a:lstStyle/>
          <a:p>
            <a:r>
              <a:rPr lang="sv-SE"/>
              <a:t>Klicka på ikonen för att lägga till en bild</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02084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rubrik_kollage-3-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3657600" y="1219200"/>
            <a:ext cx="2893468" cy="1768475"/>
          </a:xfrm>
        </p:spPr>
        <p:txBody>
          <a:bodyPr/>
          <a:lstStyle/>
          <a:p>
            <a:r>
              <a:rPr lang="sv-SE"/>
              <a:t>Klicka på ikonen för att lägga till en bild</a:t>
            </a:r>
          </a:p>
        </p:txBody>
      </p:sp>
      <p:sp>
        <p:nvSpPr>
          <p:cNvPr id="15" name="Platshållare för bild 5"/>
          <p:cNvSpPr>
            <a:spLocks noGrp="1"/>
          </p:cNvSpPr>
          <p:nvPr>
            <p:ph type="pic" sz="quarter" idx="16"/>
          </p:nvPr>
        </p:nvSpPr>
        <p:spPr>
          <a:xfrm>
            <a:off x="5121273" y="3026570"/>
            <a:ext cx="1431131" cy="843756"/>
          </a:xfrm>
        </p:spPr>
        <p:txBody>
          <a:bodyPr/>
          <a:lstStyle/>
          <a:p>
            <a:r>
              <a:rPr lang="sv-SE"/>
              <a:t>Klicka på ikonen för att lägga till en bild</a:t>
            </a:r>
          </a:p>
        </p:txBody>
      </p:sp>
      <p:sp>
        <p:nvSpPr>
          <p:cNvPr id="16" name="Platshållare för bild 5"/>
          <p:cNvSpPr>
            <a:spLocks noGrp="1"/>
          </p:cNvSpPr>
          <p:nvPr>
            <p:ph type="pic" sz="quarter" idx="17"/>
          </p:nvPr>
        </p:nvSpPr>
        <p:spPr>
          <a:xfrm>
            <a:off x="6584950" y="1219200"/>
            <a:ext cx="5607050" cy="3536950"/>
          </a:xfrm>
        </p:spPr>
        <p:txBody>
          <a:bodyPr/>
          <a:lstStyle/>
          <a:p>
            <a:r>
              <a:rPr lang="sv-SE"/>
              <a:t>Klicka på ikonen för att lägga till en bild</a:t>
            </a:r>
          </a:p>
        </p:txBody>
      </p:sp>
      <p:sp>
        <p:nvSpPr>
          <p:cNvPr id="8" name="Rubrik 7"/>
          <p:cNvSpPr>
            <a:spLocks noGrp="1"/>
          </p:cNvSpPr>
          <p:nvPr>
            <p:ph type="title"/>
          </p:nvPr>
        </p:nvSpPr>
        <p:spPr>
          <a:xfrm>
            <a:off x="1217613" y="3429000"/>
            <a:ext cx="3411537" cy="1327150"/>
          </a:xfrm>
        </p:spPr>
        <p:txBody>
          <a:bodyPr anchor="b"/>
          <a:lstStyle/>
          <a:p>
            <a:r>
              <a:rPr lang="sv-SE"/>
              <a:t>Klicka här för att ändra format</a:t>
            </a:r>
            <a:endParaRPr lang="sv-SE" dirty="0"/>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771990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ollage-9-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6192" y="3004768"/>
            <a:ext cx="3402958" cy="2634032"/>
          </a:xfrm>
          <a:ln w="28575">
            <a:noFill/>
          </a:ln>
        </p:spPr>
        <p:txBody>
          <a:bodyPr/>
          <a:lstStyle/>
          <a:p>
            <a:r>
              <a:rPr lang="sv-SE"/>
              <a:t>Klicka på ikonen för att lägga till en bild</a:t>
            </a:r>
          </a:p>
        </p:txBody>
      </p:sp>
      <p:sp>
        <p:nvSpPr>
          <p:cNvPr id="15" name="Platshållare för bild 5"/>
          <p:cNvSpPr>
            <a:spLocks noGrp="1"/>
          </p:cNvSpPr>
          <p:nvPr>
            <p:ph type="pic" sz="quarter" idx="16"/>
          </p:nvPr>
        </p:nvSpPr>
        <p:spPr>
          <a:xfrm>
            <a:off x="1226191" y="1219200"/>
            <a:ext cx="1945633" cy="1772446"/>
          </a:xfrm>
          <a:ln w="28575">
            <a:noFill/>
          </a:ln>
        </p:spPr>
        <p:txBody>
          <a:bodyPr/>
          <a:lstStyle/>
          <a:p>
            <a:r>
              <a:rPr lang="sv-SE"/>
              <a:t>Klicka på ikonen för att lägga till en bild</a:t>
            </a:r>
            <a:endParaRPr lang="sv-SE" dirty="0"/>
          </a:p>
        </p:txBody>
      </p:sp>
      <p:sp>
        <p:nvSpPr>
          <p:cNvPr id="16" name="Platshållare för bild 5"/>
          <p:cNvSpPr>
            <a:spLocks noGrp="1"/>
          </p:cNvSpPr>
          <p:nvPr>
            <p:ph type="pic" sz="quarter" idx="17"/>
          </p:nvPr>
        </p:nvSpPr>
        <p:spPr>
          <a:xfrm>
            <a:off x="3193256" y="1219200"/>
            <a:ext cx="3388520" cy="1768475"/>
          </a:xfrm>
          <a:ln w="28575">
            <a:noFill/>
          </a:ln>
        </p:spPr>
        <p:txBody>
          <a:bodyPr/>
          <a:lstStyle/>
          <a:p>
            <a:r>
              <a:rPr lang="sv-SE"/>
              <a:t>Klicka på ikonen för att lägga till en bild</a:t>
            </a:r>
          </a:p>
        </p:txBody>
      </p:sp>
      <p:sp>
        <p:nvSpPr>
          <p:cNvPr id="8" name="Platshållare för bild 5"/>
          <p:cNvSpPr>
            <a:spLocks noGrp="1"/>
          </p:cNvSpPr>
          <p:nvPr>
            <p:ph type="pic" sz="quarter" idx="18"/>
          </p:nvPr>
        </p:nvSpPr>
        <p:spPr>
          <a:xfrm>
            <a:off x="4647572" y="3004768"/>
            <a:ext cx="3402958" cy="1751382"/>
          </a:xfrm>
          <a:ln w="28575">
            <a:noFill/>
          </a:ln>
        </p:spPr>
        <p:txBody>
          <a:bodyPr/>
          <a:lstStyle/>
          <a:p>
            <a:r>
              <a:rPr lang="sv-SE"/>
              <a:t>Klicka på ikonen för att lägga till en bild</a:t>
            </a:r>
          </a:p>
        </p:txBody>
      </p:sp>
      <p:sp>
        <p:nvSpPr>
          <p:cNvPr id="9" name="Platshållare för bild 5"/>
          <p:cNvSpPr>
            <a:spLocks noGrp="1"/>
          </p:cNvSpPr>
          <p:nvPr>
            <p:ph type="pic" sz="quarter" idx="19"/>
          </p:nvPr>
        </p:nvSpPr>
        <p:spPr>
          <a:xfrm>
            <a:off x="4647573" y="4780389"/>
            <a:ext cx="2410452" cy="858411"/>
          </a:xfrm>
          <a:ln w="28575">
            <a:noFill/>
          </a:ln>
        </p:spPr>
        <p:txBody>
          <a:bodyPr/>
          <a:lstStyle/>
          <a:p>
            <a:r>
              <a:rPr lang="sv-SE"/>
              <a:t>Klicka på ikonen för att lägga till en bild</a:t>
            </a:r>
            <a:endParaRPr lang="sv-SE" dirty="0"/>
          </a:p>
        </p:txBody>
      </p:sp>
      <p:sp>
        <p:nvSpPr>
          <p:cNvPr id="10" name="Platshållare för bild 5"/>
          <p:cNvSpPr>
            <a:spLocks noGrp="1"/>
          </p:cNvSpPr>
          <p:nvPr>
            <p:ph type="pic" sz="quarter" idx="20"/>
          </p:nvPr>
        </p:nvSpPr>
        <p:spPr>
          <a:xfrm>
            <a:off x="7085973" y="4780389"/>
            <a:ext cx="962652" cy="858411"/>
          </a:xfrm>
          <a:ln w="28575">
            <a:noFill/>
          </a:ln>
        </p:spPr>
        <p:txBody>
          <a:bodyPr/>
          <a:lstStyle/>
          <a:p>
            <a:r>
              <a:rPr lang="sv-SE"/>
              <a:t>Klicka på ikonen för att lägga till en bild</a:t>
            </a:r>
            <a:endParaRPr lang="sv-SE" dirty="0"/>
          </a:p>
        </p:txBody>
      </p:sp>
      <p:sp>
        <p:nvSpPr>
          <p:cNvPr id="11" name="Platshållare för bild 5"/>
          <p:cNvSpPr>
            <a:spLocks noGrp="1"/>
          </p:cNvSpPr>
          <p:nvPr>
            <p:ph type="pic" sz="quarter" idx="21"/>
          </p:nvPr>
        </p:nvSpPr>
        <p:spPr>
          <a:xfrm>
            <a:off x="6598444" y="1219200"/>
            <a:ext cx="2905125" cy="1768475"/>
          </a:xfrm>
          <a:ln w="28575">
            <a:noFill/>
          </a:ln>
        </p:spPr>
        <p:txBody>
          <a:bodyPr/>
          <a:lstStyle/>
          <a:p>
            <a:r>
              <a:rPr lang="sv-SE"/>
              <a:t>Klicka på ikonen för att lägga till en bild</a:t>
            </a:r>
          </a:p>
        </p:txBody>
      </p:sp>
      <p:sp>
        <p:nvSpPr>
          <p:cNvPr id="12" name="Platshållare för bild 5"/>
          <p:cNvSpPr>
            <a:spLocks noGrp="1"/>
          </p:cNvSpPr>
          <p:nvPr>
            <p:ph type="pic" sz="quarter" idx="22"/>
          </p:nvPr>
        </p:nvSpPr>
        <p:spPr>
          <a:xfrm>
            <a:off x="8070055" y="3004768"/>
            <a:ext cx="2895537" cy="2634032"/>
          </a:xfrm>
          <a:ln w="38100">
            <a:noFill/>
          </a:ln>
        </p:spPr>
        <p:txBody>
          <a:bodyPr/>
          <a:lstStyle/>
          <a:p>
            <a:r>
              <a:rPr lang="sv-SE"/>
              <a:t>Klicka på ikonen för att lägga till en bild</a:t>
            </a:r>
            <a:endParaRPr lang="sv-SE" dirty="0"/>
          </a:p>
        </p:txBody>
      </p:sp>
      <p:sp>
        <p:nvSpPr>
          <p:cNvPr id="13" name="Platshållare för bild 5"/>
          <p:cNvSpPr>
            <a:spLocks noGrp="1"/>
          </p:cNvSpPr>
          <p:nvPr>
            <p:ph type="pic" sz="quarter" idx="23"/>
          </p:nvPr>
        </p:nvSpPr>
        <p:spPr>
          <a:xfrm>
            <a:off x="9518775" y="1221849"/>
            <a:ext cx="1456468" cy="1765826"/>
          </a:xfrm>
          <a:ln w="28575">
            <a:noFill/>
          </a:ln>
        </p:spPr>
        <p:txBody>
          <a:bodyPr/>
          <a:lstStyle/>
          <a:p>
            <a:r>
              <a:rPr lang="sv-SE"/>
              <a:t>Klicka på ikonen för att lägga till en bild</a:t>
            </a:r>
            <a:endParaRPr lang="sv-SE" dirty="0"/>
          </a:p>
        </p:txBody>
      </p:sp>
      <p:sp>
        <p:nvSpPr>
          <p:cNvPr id="2" name="Platshållare för bildnummer 1"/>
          <p:cNvSpPr>
            <a:spLocks noGrp="1"/>
          </p:cNvSpPr>
          <p:nvPr>
            <p:ph type="sldNum" sz="quarter" idx="2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8457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097087"/>
            <a:ext cx="9747980" cy="353695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176802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sp>
        <p:nvSpPr>
          <p:cNvPr id="6" name="textruta 5"/>
          <p:cNvSpPr txBox="1"/>
          <p:nvPr userDrawn="1"/>
        </p:nvSpPr>
        <p:spPr>
          <a:xfrm>
            <a:off x="978198" y="692696"/>
            <a:ext cx="3168352" cy="2646878"/>
          </a:xfrm>
          <a:prstGeom prst="rect">
            <a:avLst/>
          </a:prstGeom>
          <a:noFill/>
        </p:spPr>
        <p:txBody>
          <a:bodyPr wrap="square" rtlCol="0">
            <a:spAutoFit/>
          </a:bodyPr>
          <a:lstStyle/>
          <a:p>
            <a:r>
              <a:rPr lang="sv-SE" sz="16600" spc="-150" dirty="0">
                <a:solidFill>
                  <a:schemeClr val="tx1">
                    <a:lumMod val="25000"/>
                    <a:lumOff val="75000"/>
                  </a:schemeClr>
                </a:solidFill>
                <a:latin typeface="Source Sans Pro Black" panose="020B0803030403020204" pitchFamily="34" charset="0"/>
              </a:rPr>
              <a:t>”</a:t>
            </a:r>
          </a:p>
        </p:txBody>
      </p:sp>
      <p:sp>
        <p:nvSpPr>
          <p:cNvPr id="2" name="Rubrik 1"/>
          <p:cNvSpPr>
            <a:spLocks noGrp="1"/>
          </p:cNvSpPr>
          <p:nvPr>
            <p:ph type="title"/>
          </p:nvPr>
        </p:nvSpPr>
        <p:spPr>
          <a:xfrm>
            <a:off x="2679700" y="1219200"/>
            <a:ext cx="8291512" cy="4419600"/>
          </a:xfrm>
        </p:spPr>
        <p:txBody>
          <a:bodyPr/>
          <a:lstStyle>
            <a:lvl1pPr>
              <a:defRPr b="1" i="1"/>
            </a:lvl1pPr>
          </a:lstStyle>
          <a:p>
            <a:r>
              <a:rPr lang="sv-SE"/>
              <a:t>Klicka här för att ändra format</a:t>
            </a:r>
            <a:endParaRPr lang="sv-SE" dirty="0"/>
          </a:p>
        </p:txBody>
      </p:sp>
      <p:sp>
        <p:nvSpPr>
          <p:cNvPr id="7" name="Platshållare för bildnummer 6"/>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70235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096718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uvud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4419600"/>
          </a:xfrm>
        </p:spPr>
        <p:txBody>
          <a:bodyPr anchor="t">
            <a:noAutofit/>
          </a:bodyPr>
          <a:lstStyle>
            <a:lvl1pPr algn="r">
              <a:lnSpc>
                <a:spcPct val="80000"/>
              </a:lnSpc>
              <a:defRPr sz="8000">
                <a:solidFill>
                  <a:schemeClr val="bg1"/>
                </a:solidFill>
              </a:defRPr>
            </a:lvl1pPr>
          </a:lstStyle>
          <a:p>
            <a:r>
              <a:rPr lang="sv-SE" dirty="0"/>
              <a:t>Rubrik</a:t>
            </a:r>
            <a:br>
              <a:rPr lang="sv-SE" dirty="0"/>
            </a:br>
            <a:r>
              <a:rPr lang="sv-SE" dirty="0" err="1"/>
              <a:t>Rubrik</a:t>
            </a:r>
            <a:endParaRPr lang="sv-SE" dirty="0"/>
          </a:p>
        </p:txBody>
      </p:sp>
      <p:sp>
        <p:nvSpPr>
          <p:cNvPr id="3" name="Platshållare för bildnummer 2"/>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82039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huvudrubrik_föreläs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217613" y="1219200"/>
            <a:ext cx="9755187" cy="1768475"/>
          </a:xfrm>
        </p:spPr>
        <p:txBody>
          <a:bodyPr anchor="t">
            <a:noAutofit/>
          </a:bodyPr>
          <a:lstStyle>
            <a:lvl1pPr algn="r">
              <a:lnSpc>
                <a:spcPct val="80000"/>
              </a:lnSpc>
              <a:defRPr sz="8000">
                <a:solidFill>
                  <a:schemeClr val="bg1"/>
                </a:solidFill>
              </a:defRPr>
            </a:lvl1pPr>
          </a:lstStyle>
          <a:p>
            <a:r>
              <a:rPr lang="sv-SE" dirty="0"/>
              <a:t>Rubrik</a:t>
            </a:r>
            <a:br>
              <a:rPr lang="sv-SE" dirty="0"/>
            </a:br>
            <a:r>
              <a:rPr lang="sv-SE" dirty="0"/>
              <a:t>Underrubrik</a:t>
            </a:r>
            <a:br>
              <a:rPr lang="sv-SE" dirty="0"/>
            </a:br>
            <a:endParaRPr lang="sv-SE" dirty="0"/>
          </a:p>
        </p:txBody>
      </p:sp>
      <p:sp>
        <p:nvSpPr>
          <p:cNvPr id="7" name="Platshållare för text 6"/>
          <p:cNvSpPr>
            <a:spLocks noGrp="1"/>
          </p:cNvSpPr>
          <p:nvPr>
            <p:ph type="body" sz="quarter" idx="13" hasCustomPrompt="1"/>
          </p:nvPr>
        </p:nvSpPr>
        <p:spPr>
          <a:xfrm>
            <a:off x="1222375" y="3870325"/>
            <a:ext cx="9750425" cy="1768475"/>
          </a:xfrm>
        </p:spPr>
        <p:txBody>
          <a:bodyPr/>
          <a:lstStyle>
            <a:lvl1pPr marL="0" indent="0" algn="r">
              <a:buFont typeface="Arial" panose="020B0604020202020204" pitchFamily="34" charset="0"/>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sv-SE" dirty="0"/>
              <a:t>Namn Förnamn</a:t>
            </a:r>
          </a:p>
          <a:p>
            <a:pPr lvl="0"/>
            <a:r>
              <a:rPr lang="sv-SE" dirty="0"/>
              <a:t>Titel/yrke</a:t>
            </a:r>
          </a:p>
          <a:p>
            <a:pPr lvl="0"/>
            <a:r>
              <a:rPr lang="sv-SE" dirty="0"/>
              <a:t>Organisation/företag/avdelning</a:t>
            </a:r>
          </a:p>
        </p:txBody>
      </p:sp>
      <p:sp>
        <p:nvSpPr>
          <p:cNvPr id="3" name="Platshållare för bildnummer 2"/>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42043809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ild-helsida">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1"/>
            <a:ext cx="12192000" cy="5638801"/>
          </a:xfrm>
        </p:spPr>
        <p:txBody>
          <a:bodyPr/>
          <a:lstStyle/>
          <a:p>
            <a:r>
              <a:rPr lang="sv-SE" dirty="0"/>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164423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rubrik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097087"/>
            <a:ext cx="9747980" cy="3536951"/>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912614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4397298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1"/>
            <a:ext cx="9747980"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6723579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rubrik_fält-bred_fält-bre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101850"/>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4"/>
          </p:nvPr>
        </p:nvSpPr>
        <p:spPr>
          <a:xfrm>
            <a:off x="1217613" y="3871912"/>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9891925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101850"/>
            <a:ext cx="9747250" cy="3536950"/>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82564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312371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rubrik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8" name="Platshållare för bild 7"/>
          <p:cNvSpPr>
            <a:spLocks noGrp="1"/>
          </p:cNvSpPr>
          <p:nvPr>
            <p:ph type="pic" sz="quarter" idx="13"/>
          </p:nvPr>
        </p:nvSpPr>
        <p:spPr>
          <a:xfrm>
            <a:off x="0" y="2101850"/>
            <a:ext cx="12192000" cy="3536950"/>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343578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ubrik-2-rader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987674"/>
            <a:ext cx="9747250" cy="2651125"/>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45980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rubrik-2-rader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8" name="Platshållare för bild 7"/>
          <p:cNvSpPr>
            <a:spLocks noGrp="1"/>
          </p:cNvSpPr>
          <p:nvPr>
            <p:ph type="pic" sz="quarter" idx="13"/>
          </p:nvPr>
        </p:nvSpPr>
        <p:spPr>
          <a:xfrm>
            <a:off x="0" y="2987674"/>
            <a:ext cx="12192000" cy="2651125"/>
          </a:xfrm>
        </p:spPr>
        <p:txBody>
          <a:bodyPr/>
          <a:lstStyle/>
          <a:p>
            <a:endParaRPr lang="sv-SE"/>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641357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9747250" cy="4419599"/>
          </a:xfrm>
        </p:spPr>
        <p:txBody>
          <a:bodyPr/>
          <a:lstStyle/>
          <a:p>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41918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ild-utfallan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1219200"/>
            <a:ext cx="12192000" cy="4419599"/>
          </a:xfrm>
        </p:spPr>
        <p:txBody>
          <a:bodyPr/>
          <a:lstStyle/>
          <a:p>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429437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rubrik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2111375"/>
            <a:ext cx="4386262" cy="35226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p:cNvSpPr>
            <a:spLocks noGrp="1" noChangeAspect="1"/>
          </p:cNvSpPr>
          <p:nvPr>
            <p:ph sz="quarter" idx="14"/>
          </p:nvPr>
        </p:nvSpPr>
        <p:spPr>
          <a:xfrm>
            <a:off x="6581775" y="2111375"/>
            <a:ext cx="4386263" cy="35226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29553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rubrik-2-rader_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3001963"/>
            <a:ext cx="4386262" cy="26320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p:cNvSpPr>
            <a:spLocks noGrp="1" noChangeAspect="1"/>
          </p:cNvSpPr>
          <p:nvPr>
            <p:ph sz="quarter" idx="14"/>
          </p:nvPr>
        </p:nvSpPr>
        <p:spPr>
          <a:xfrm>
            <a:off x="6581775" y="3001963"/>
            <a:ext cx="4386263" cy="26320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6859750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ält_fält">
    <p:spTree>
      <p:nvGrpSpPr>
        <p:cNvPr id="1" name=""/>
        <p:cNvGrpSpPr/>
        <p:nvPr/>
      </p:nvGrpSpPr>
      <p:grpSpPr>
        <a:xfrm>
          <a:off x="0" y="0"/>
          <a:ext cx="0" cy="0"/>
          <a:chOff x="0" y="0"/>
          <a:chExt cx="0" cy="0"/>
        </a:xfrm>
      </p:grpSpPr>
      <p:sp>
        <p:nvSpPr>
          <p:cNvPr id="7" name="Platshållare för innehåll 6"/>
          <p:cNvSpPr>
            <a:spLocks noGrp="1" noChangeAspect="1"/>
          </p:cNvSpPr>
          <p:nvPr>
            <p:ph sz="quarter" idx="13"/>
          </p:nvPr>
        </p:nvSpPr>
        <p:spPr>
          <a:xfrm>
            <a:off x="1217613" y="1219201"/>
            <a:ext cx="4386262"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p:cNvSpPr>
            <a:spLocks noGrp="1" noChangeAspect="1"/>
          </p:cNvSpPr>
          <p:nvPr>
            <p:ph sz="quarter" idx="14"/>
          </p:nvPr>
        </p:nvSpPr>
        <p:spPr>
          <a:xfrm>
            <a:off x="6581775" y="1219201"/>
            <a:ext cx="4386263"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9125322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rubrik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111375"/>
            <a:ext cx="4386263" cy="35226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877887"/>
          </a:xfrm>
        </p:spPr>
        <p:txBody>
          <a:bodyPr/>
          <a:lstStyle/>
          <a:p>
            <a:r>
              <a:rPr lang="sv-SE" dirty="0"/>
              <a:t>Klicka här för att ändra format</a:t>
            </a:r>
          </a:p>
        </p:txBody>
      </p:sp>
      <p:sp>
        <p:nvSpPr>
          <p:cNvPr id="8" name="Platshållare för bild 7"/>
          <p:cNvSpPr>
            <a:spLocks noGrp="1"/>
          </p:cNvSpPr>
          <p:nvPr>
            <p:ph type="pic" sz="quarter" idx="15"/>
          </p:nvPr>
        </p:nvSpPr>
        <p:spPr>
          <a:xfrm>
            <a:off x="1222375" y="2111375"/>
            <a:ext cx="4381500" cy="3522663"/>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595498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rubrik-2-rader_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2987675"/>
            <a:ext cx="4386263"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Rubrik 10"/>
          <p:cNvSpPr>
            <a:spLocks noGrp="1"/>
          </p:cNvSpPr>
          <p:nvPr>
            <p:ph type="title"/>
          </p:nvPr>
        </p:nvSpPr>
        <p:spPr>
          <a:xfrm>
            <a:off x="1217613" y="1219200"/>
            <a:ext cx="9753599" cy="1768475"/>
          </a:xfrm>
        </p:spPr>
        <p:txBody>
          <a:bodyPr/>
          <a:lstStyle/>
          <a:p>
            <a:r>
              <a:rPr lang="sv-SE" dirty="0"/>
              <a:t>Klicka här för att ändra format</a:t>
            </a:r>
          </a:p>
        </p:txBody>
      </p:sp>
      <p:sp>
        <p:nvSpPr>
          <p:cNvPr id="8" name="Platshållare för bild 7"/>
          <p:cNvSpPr>
            <a:spLocks noGrp="1"/>
          </p:cNvSpPr>
          <p:nvPr>
            <p:ph type="pic" sz="quarter" idx="15"/>
          </p:nvPr>
        </p:nvSpPr>
        <p:spPr>
          <a:xfrm>
            <a:off x="1222375" y="2987675"/>
            <a:ext cx="4381500" cy="2646363"/>
          </a:xfrm>
        </p:spPr>
        <p:txBody>
          <a:bodyPr/>
          <a:lstStyle/>
          <a:p>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56250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1"/>
            <a:ext cx="9747980" cy="4414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2299163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ild_fält">
    <p:spTree>
      <p:nvGrpSpPr>
        <p:cNvPr id="1" name=""/>
        <p:cNvGrpSpPr/>
        <p:nvPr/>
      </p:nvGrpSpPr>
      <p:grpSpPr>
        <a:xfrm>
          <a:off x="0" y="0"/>
          <a:ext cx="0" cy="0"/>
          <a:chOff x="0" y="0"/>
          <a:chExt cx="0" cy="0"/>
        </a:xfrm>
      </p:grpSpPr>
      <p:sp>
        <p:nvSpPr>
          <p:cNvPr id="10" name="Platshållare för innehåll 9"/>
          <p:cNvSpPr>
            <a:spLocks noGrp="1" noChangeAspect="1"/>
          </p:cNvSpPr>
          <p:nvPr>
            <p:ph sz="quarter" idx="14"/>
          </p:nvPr>
        </p:nvSpPr>
        <p:spPr>
          <a:xfrm>
            <a:off x="6581775" y="1219201"/>
            <a:ext cx="4386263"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p:cNvSpPr>
            <a:spLocks noGrp="1"/>
          </p:cNvSpPr>
          <p:nvPr>
            <p:ph type="pic" sz="quarter" idx="15"/>
          </p:nvPr>
        </p:nvSpPr>
        <p:spPr>
          <a:xfrm>
            <a:off x="1222375" y="1219201"/>
            <a:ext cx="4381500" cy="4414838"/>
          </a:xfrm>
        </p:spPr>
        <p:txBody>
          <a:bodyPr/>
          <a:lstStyle/>
          <a:p>
            <a:endParaRPr lang="sv-SE" dirty="0"/>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511870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rubrik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101850"/>
            <a:ext cx="6342062" cy="353218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2101850"/>
            <a:ext cx="2922588" cy="35321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8867570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rubrik-2-rader_fält-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987675"/>
            <a:ext cx="6342062" cy="264636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2987674"/>
            <a:ext cx="2922588"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52109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ält-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5"/>
          <p:cNvSpPr>
            <a:spLocks noGrp="1"/>
          </p:cNvSpPr>
          <p:nvPr>
            <p:ph sz="quarter" idx="17"/>
          </p:nvPr>
        </p:nvSpPr>
        <p:spPr>
          <a:xfrm>
            <a:off x="1222375" y="1219200"/>
            <a:ext cx="6335713" cy="4419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815514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rubrik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101850"/>
            <a:ext cx="6342062" cy="3536949"/>
          </a:xfrm>
        </p:spPr>
        <p:txBody>
          <a:bodyPr/>
          <a:lstStyle/>
          <a:p>
            <a:endParaRPr lang="sv-SE"/>
          </a:p>
        </p:txBody>
      </p:sp>
      <p:sp>
        <p:nvSpPr>
          <p:cNvPr id="10" name="Platshållare för innehåll 9"/>
          <p:cNvSpPr>
            <a:spLocks noGrp="1"/>
          </p:cNvSpPr>
          <p:nvPr>
            <p:ph sz="quarter" idx="14"/>
          </p:nvPr>
        </p:nvSpPr>
        <p:spPr>
          <a:xfrm>
            <a:off x="8048625" y="2101850"/>
            <a:ext cx="2924175" cy="3536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644202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2-rader_bild-stor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987675"/>
            <a:ext cx="6342062" cy="2651124"/>
          </a:xfrm>
        </p:spPr>
        <p:txBody>
          <a:bodyPr/>
          <a:lstStyle/>
          <a:p>
            <a:endParaRPr lang="sv-SE"/>
          </a:p>
        </p:txBody>
      </p:sp>
      <p:sp>
        <p:nvSpPr>
          <p:cNvPr id="10" name="Platshållare för innehåll 9"/>
          <p:cNvSpPr>
            <a:spLocks noGrp="1"/>
          </p:cNvSpPr>
          <p:nvPr>
            <p:ph sz="quarter" idx="14"/>
          </p:nvPr>
        </p:nvSpPr>
        <p:spPr>
          <a:xfrm>
            <a:off x="8048625" y="2987674"/>
            <a:ext cx="2924175" cy="26511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1422642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ild-sto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8036656" y="1219200"/>
            <a:ext cx="2928937" cy="4419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p:cNvSpPr>
            <a:spLocks noGrp="1"/>
          </p:cNvSpPr>
          <p:nvPr>
            <p:ph type="pic" sz="quarter" idx="14"/>
          </p:nvPr>
        </p:nvSpPr>
        <p:spPr>
          <a:xfrm>
            <a:off x="1217613" y="1219200"/>
            <a:ext cx="6335713" cy="4419600"/>
          </a:xfrm>
        </p:spPr>
        <p:txBody>
          <a:bodyPr/>
          <a:lstStyle/>
          <a:p>
            <a:endParaRPr lang="sv-SE"/>
          </a:p>
        </p:txBody>
      </p:sp>
      <p:sp>
        <p:nvSpPr>
          <p:cNvPr id="2" name="Platshållare för bildnummer 1"/>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1978119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rubrik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101850"/>
            <a:ext cx="6342062" cy="3536949"/>
          </a:xfrm>
        </p:spPr>
        <p:txBody>
          <a:bodyPr/>
          <a:lstStyle/>
          <a:p>
            <a:endParaRPr lang="sv-SE"/>
          </a:p>
        </p:txBody>
      </p:sp>
      <p:sp>
        <p:nvSpPr>
          <p:cNvPr id="14" name="Platshållare för bild 13"/>
          <p:cNvSpPr>
            <a:spLocks noGrp="1"/>
          </p:cNvSpPr>
          <p:nvPr>
            <p:ph type="pic" sz="quarter" idx="15"/>
          </p:nvPr>
        </p:nvSpPr>
        <p:spPr>
          <a:xfrm>
            <a:off x="8048625" y="2101850"/>
            <a:ext cx="2924175" cy="3536949"/>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7364768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rubrik-2-rader_bild-stor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6"/>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987675"/>
            <a:ext cx="6342062" cy="2651124"/>
          </a:xfrm>
        </p:spPr>
        <p:txBody>
          <a:bodyPr/>
          <a:lstStyle/>
          <a:p>
            <a:endParaRPr lang="sv-SE"/>
          </a:p>
        </p:txBody>
      </p:sp>
      <p:sp>
        <p:nvSpPr>
          <p:cNvPr id="14" name="Platshållare för bild 13"/>
          <p:cNvSpPr>
            <a:spLocks noGrp="1"/>
          </p:cNvSpPr>
          <p:nvPr>
            <p:ph type="pic" sz="quarter" idx="15"/>
          </p:nvPr>
        </p:nvSpPr>
        <p:spPr>
          <a:xfrm>
            <a:off x="8048625" y="2987675"/>
            <a:ext cx="2924175" cy="2651124"/>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5396923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ild-stor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6342062" cy="4419599"/>
          </a:xfrm>
        </p:spPr>
        <p:txBody>
          <a:bodyPr/>
          <a:lstStyle/>
          <a:p>
            <a:endParaRPr lang="sv-SE"/>
          </a:p>
        </p:txBody>
      </p:sp>
      <p:sp>
        <p:nvSpPr>
          <p:cNvPr id="14" name="Platshållare för bild 13"/>
          <p:cNvSpPr>
            <a:spLocks noGrp="1"/>
          </p:cNvSpPr>
          <p:nvPr>
            <p:ph type="pic" sz="quarter" idx="15"/>
          </p:nvPr>
        </p:nvSpPr>
        <p:spPr>
          <a:xfrm>
            <a:off x="8048625" y="1219200"/>
            <a:ext cx="2924175" cy="4419599"/>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42526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_fält-bred_fält-bre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882651"/>
          </a:xfrm>
        </p:spPr>
        <p:txBody>
          <a:bodyPr/>
          <a:lstStyle/>
          <a:p>
            <a:r>
              <a:rPr lang="sv-SE"/>
              <a:t>Klicka här för att ändra format</a:t>
            </a:r>
            <a:endParaRPr lang="sv-SE" dirty="0"/>
          </a:p>
        </p:txBody>
      </p:sp>
      <p:sp>
        <p:nvSpPr>
          <p:cNvPr id="7" name="Platshållare för innehåll 6"/>
          <p:cNvSpPr>
            <a:spLocks noGrp="1"/>
          </p:cNvSpPr>
          <p:nvPr>
            <p:ph sz="quarter" idx="13"/>
          </p:nvPr>
        </p:nvSpPr>
        <p:spPr>
          <a:xfrm>
            <a:off x="1217613" y="2101850"/>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4"/>
          </p:nvPr>
        </p:nvSpPr>
        <p:spPr>
          <a:xfrm>
            <a:off x="1217613" y="3871912"/>
            <a:ext cx="975518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15"/>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3117027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rubrik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101850"/>
            <a:ext cx="2928937" cy="35321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2101850"/>
            <a:ext cx="2922588" cy="35321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8"/>
          <p:cNvSpPr>
            <a:spLocks noGrp="1"/>
          </p:cNvSpPr>
          <p:nvPr>
            <p:ph sz="quarter" idx="15"/>
          </p:nvPr>
        </p:nvSpPr>
        <p:spPr>
          <a:xfrm>
            <a:off x="4629151" y="2101850"/>
            <a:ext cx="2930524" cy="35321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6573745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rubrik-2-rader_fält_fält_fält">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dirty="0"/>
              <a:t>Klicka här för att ändra format</a:t>
            </a:r>
          </a:p>
        </p:txBody>
      </p:sp>
      <p:sp>
        <p:nvSpPr>
          <p:cNvPr id="7" name="Platshållare för innehåll 6"/>
          <p:cNvSpPr>
            <a:spLocks noGrp="1"/>
          </p:cNvSpPr>
          <p:nvPr>
            <p:ph sz="quarter" idx="13"/>
          </p:nvPr>
        </p:nvSpPr>
        <p:spPr>
          <a:xfrm>
            <a:off x="1217613" y="2987674"/>
            <a:ext cx="2928937"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2987674"/>
            <a:ext cx="2922588"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8"/>
          <p:cNvSpPr>
            <a:spLocks noGrp="1"/>
          </p:cNvSpPr>
          <p:nvPr>
            <p:ph sz="quarter" idx="15"/>
          </p:nvPr>
        </p:nvSpPr>
        <p:spPr>
          <a:xfrm>
            <a:off x="4629151" y="2987674"/>
            <a:ext cx="2930524" cy="264636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7971757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8"/>
          <p:cNvSpPr>
            <a:spLocks noGrp="1"/>
          </p:cNvSpPr>
          <p:nvPr>
            <p:ph sz="quarter" idx="14"/>
          </p:nvPr>
        </p:nvSpPr>
        <p:spPr>
          <a:xfrm>
            <a:off x="8048626" y="1219200"/>
            <a:ext cx="2922588"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8"/>
          <p:cNvSpPr>
            <a:spLocks noGrp="1"/>
          </p:cNvSpPr>
          <p:nvPr>
            <p:ph sz="quarter" idx="15"/>
          </p:nvPr>
        </p:nvSpPr>
        <p:spPr>
          <a:xfrm>
            <a:off x="4629151" y="1219200"/>
            <a:ext cx="2930524" cy="44148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495739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Rubrik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200"/>
            <a:ext cx="9753599" cy="877888"/>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101850"/>
            <a:ext cx="2928937" cy="3536950"/>
          </a:xfrm>
        </p:spPr>
        <p:txBody>
          <a:bodyPr/>
          <a:lstStyle/>
          <a:p>
            <a:endParaRPr lang="sv-SE"/>
          </a:p>
        </p:txBody>
      </p:sp>
      <p:sp>
        <p:nvSpPr>
          <p:cNvPr id="12" name="Platshållare för bild 11"/>
          <p:cNvSpPr>
            <a:spLocks noGrp="1"/>
          </p:cNvSpPr>
          <p:nvPr>
            <p:ph type="pic" sz="quarter" idx="14"/>
          </p:nvPr>
        </p:nvSpPr>
        <p:spPr>
          <a:xfrm>
            <a:off x="4629150" y="2101850"/>
            <a:ext cx="2930525" cy="3536950"/>
          </a:xfrm>
        </p:spPr>
        <p:txBody>
          <a:bodyPr/>
          <a:lstStyle/>
          <a:p>
            <a:endParaRPr lang="sv-SE"/>
          </a:p>
        </p:txBody>
      </p:sp>
      <p:sp>
        <p:nvSpPr>
          <p:cNvPr id="14" name="Platshållare för bild 13"/>
          <p:cNvSpPr>
            <a:spLocks noGrp="1"/>
          </p:cNvSpPr>
          <p:nvPr>
            <p:ph type="pic" sz="quarter" idx="15"/>
          </p:nvPr>
        </p:nvSpPr>
        <p:spPr>
          <a:xfrm>
            <a:off x="8048625" y="2101850"/>
            <a:ext cx="2924175" cy="3536950"/>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8061715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rubrik-2-rader_bild_bild_bild">
    <p:spTree>
      <p:nvGrpSpPr>
        <p:cNvPr id="1" name=""/>
        <p:cNvGrpSpPr/>
        <p:nvPr/>
      </p:nvGrpSpPr>
      <p:grpSpPr>
        <a:xfrm>
          <a:off x="0" y="0"/>
          <a:ext cx="0" cy="0"/>
          <a:chOff x="0" y="0"/>
          <a:chExt cx="0" cy="0"/>
        </a:xfrm>
      </p:grpSpPr>
      <p:sp>
        <p:nvSpPr>
          <p:cNvPr id="2" name="Rubrik 1"/>
          <p:cNvSpPr>
            <a:spLocks noGrp="1"/>
          </p:cNvSpPr>
          <p:nvPr>
            <p:ph type="title"/>
          </p:nvPr>
        </p:nvSpPr>
        <p:spPr>
          <a:xfrm>
            <a:off x="1217613" y="1219199"/>
            <a:ext cx="9753599" cy="1768475"/>
          </a:xfrm>
        </p:spPr>
        <p:txBody>
          <a:bodyPr/>
          <a:lstStyle/>
          <a:p>
            <a:r>
              <a:rPr lang="sv-SE" dirty="0"/>
              <a:t>Klicka här för att ändra format</a:t>
            </a:r>
          </a:p>
        </p:txBody>
      </p:sp>
      <p:sp>
        <p:nvSpPr>
          <p:cNvPr id="8" name="Platshållare för bild 7"/>
          <p:cNvSpPr>
            <a:spLocks noGrp="1"/>
          </p:cNvSpPr>
          <p:nvPr>
            <p:ph type="pic" sz="quarter" idx="13"/>
          </p:nvPr>
        </p:nvSpPr>
        <p:spPr>
          <a:xfrm>
            <a:off x="1217613" y="2987674"/>
            <a:ext cx="2928937" cy="2651125"/>
          </a:xfrm>
        </p:spPr>
        <p:txBody>
          <a:bodyPr/>
          <a:lstStyle/>
          <a:p>
            <a:endParaRPr lang="sv-SE"/>
          </a:p>
        </p:txBody>
      </p:sp>
      <p:sp>
        <p:nvSpPr>
          <p:cNvPr id="12" name="Platshållare för bild 11"/>
          <p:cNvSpPr>
            <a:spLocks noGrp="1"/>
          </p:cNvSpPr>
          <p:nvPr>
            <p:ph type="pic" sz="quarter" idx="14"/>
          </p:nvPr>
        </p:nvSpPr>
        <p:spPr>
          <a:xfrm>
            <a:off x="4629150" y="2987674"/>
            <a:ext cx="2930525" cy="2651125"/>
          </a:xfrm>
        </p:spPr>
        <p:txBody>
          <a:bodyPr/>
          <a:lstStyle/>
          <a:p>
            <a:endParaRPr lang="sv-SE"/>
          </a:p>
        </p:txBody>
      </p:sp>
      <p:sp>
        <p:nvSpPr>
          <p:cNvPr id="14" name="Platshållare för bild 13"/>
          <p:cNvSpPr>
            <a:spLocks noGrp="1"/>
          </p:cNvSpPr>
          <p:nvPr>
            <p:ph type="pic" sz="quarter" idx="15"/>
          </p:nvPr>
        </p:nvSpPr>
        <p:spPr>
          <a:xfrm>
            <a:off x="8048625" y="2987674"/>
            <a:ext cx="2924175" cy="2651125"/>
          </a:xfrm>
        </p:spPr>
        <p:txBody>
          <a:bodyPr/>
          <a:lstStyle/>
          <a:p>
            <a:endParaRPr lang="sv-SE"/>
          </a:p>
        </p:txBody>
      </p:sp>
      <p:sp>
        <p:nvSpPr>
          <p:cNvPr id="6" name="Platshållare för bildnummer 5"/>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1825847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_bild_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217613" y="1219200"/>
            <a:ext cx="2928937" cy="4419600"/>
          </a:xfrm>
        </p:spPr>
        <p:txBody>
          <a:bodyPr/>
          <a:lstStyle/>
          <a:p>
            <a:endParaRPr lang="sv-SE"/>
          </a:p>
        </p:txBody>
      </p:sp>
      <p:sp>
        <p:nvSpPr>
          <p:cNvPr id="12" name="Platshållare för bild 11"/>
          <p:cNvSpPr>
            <a:spLocks noGrp="1"/>
          </p:cNvSpPr>
          <p:nvPr>
            <p:ph type="pic" sz="quarter" idx="14"/>
          </p:nvPr>
        </p:nvSpPr>
        <p:spPr>
          <a:xfrm>
            <a:off x="4629150" y="1219200"/>
            <a:ext cx="2930525" cy="4419600"/>
          </a:xfrm>
        </p:spPr>
        <p:txBody>
          <a:bodyPr/>
          <a:lstStyle/>
          <a:p>
            <a:endParaRPr lang="sv-SE"/>
          </a:p>
        </p:txBody>
      </p:sp>
      <p:sp>
        <p:nvSpPr>
          <p:cNvPr id="14" name="Platshållare för bild 13"/>
          <p:cNvSpPr>
            <a:spLocks noGrp="1"/>
          </p:cNvSpPr>
          <p:nvPr>
            <p:ph type="pic" sz="quarter" idx="15"/>
          </p:nvPr>
        </p:nvSpPr>
        <p:spPr>
          <a:xfrm>
            <a:off x="8048625" y="1219200"/>
            <a:ext cx="2924175" cy="4419600"/>
          </a:xfrm>
        </p:spPr>
        <p:txBody>
          <a:bodyPr/>
          <a:lstStyle/>
          <a:p>
            <a:endParaRPr lang="sv-SE"/>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443847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ild_fält-stor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2375" y="2104233"/>
            <a:ext cx="2435225" cy="1768475"/>
          </a:xfrm>
        </p:spPr>
        <p:txBody>
          <a:bodyPr/>
          <a:lstStyle/>
          <a:p>
            <a:endParaRPr lang="sv-SE" dirty="0"/>
          </a:p>
        </p:txBody>
      </p:sp>
      <p:sp>
        <p:nvSpPr>
          <p:cNvPr id="8" name="Platshållare för bild 5"/>
          <p:cNvSpPr>
            <a:spLocks noGrp="1"/>
          </p:cNvSpPr>
          <p:nvPr>
            <p:ph type="pic" sz="quarter" idx="14"/>
          </p:nvPr>
        </p:nvSpPr>
        <p:spPr>
          <a:xfrm>
            <a:off x="8534399" y="2104233"/>
            <a:ext cx="2431193" cy="1768475"/>
          </a:xfrm>
        </p:spPr>
        <p:txBody>
          <a:bodyPr/>
          <a:lstStyle/>
          <a:p>
            <a:endParaRPr lang="sv-SE"/>
          </a:p>
        </p:txBody>
      </p:sp>
      <p:sp>
        <p:nvSpPr>
          <p:cNvPr id="7" name="Platshållare för innehåll 6"/>
          <p:cNvSpPr>
            <a:spLocks noGrp="1"/>
          </p:cNvSpPr>
          <p:nvPr>
            <p:ph sz="quarter" idx="15"/>
          </p:nvPr>
        </p:nvSpPr>
        <p:spPr>
          <a:xfrm>
            <a:off x="4146550" y="2104233"/>
            <a:ext cx="3902075" cy="26543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ubrik 8"/>
          <p:cNvSpPr>
            <a:spLocks noGrp="1"/>
          </p:cNvSpPr>
          <p:nvPr>
            <p:ph type="title"/>
          </p:nvPr>
        </p:nvSpPr>
        <p:spPr/>
        <p:txBody>
          <a:bodyPr/>
          <a:lstStyle/>
          <a:p>
            <a:r>
              <a:rPr lang="sv-SE" dirty="0"/>
              <a:t>Klicka här för att ändra format</a:t>
            </a:r>
          </a:p>
        </p:txBody>
      </p:sp>
      <p:sp>
        <p:nvSpPr>
          <p:cNvPr id="2" name="Platshållare för bildnummer 1"/>
          <p:cNvSpPr>
            <a:spLocks noGrp="1"/>
          </p:cNvSpPr>
          <p:nvPr>
            <p:ph type="sldNum" sz="quarter" idx="16"/>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4530627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ält_fält_fält_fält_fält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6"/>
          <p:cNvSpPr>
            <a:spLocks noGrp="1"/>
          </p:cNvSpPr>
          <p:nvPr>
            <p:ph sz="quarter" idx="14"/>
          </p:nvPr>
        </p:nvSpPr>
        <p:spPr>
          <a:xfrm>
            <a:off x="463137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6"/>
          <p:cNvSpPr>
            <a:spLocks noGrp="1"/>
          </p:cNvSpPr>
          <p:nvPr>
            <p:ph sz="quarter" idx="15"/>
          </p:nvPr>
        </p:nvSpPr>
        <p:spPr>
          <a:xfrm>
            <a:off x="8045133" y="121920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6"/>
          <p:cNvSpPr>
            <a:spLocks noGrp="1"/>
          </p:cNvSpPr>
          <p:nvPr>
            <p:ph sz="quarter" idx="16"/>
          </p:nvPr>
        </p:nvSpPr>
        <p:spPr>
          <a:xfrm>
            <a:off x="121761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6"/>
          <p:cNvSpPr>
            <a:spLocks noGrp="1"/>
          </p:cNvSpPr>
          <p:nvPr>
            <p:ph sz="quarter" idx="17"/>
          </p:nvPr>
        </p:nvSpPr>
        <p:spPr>
          <a:xfrm>
            <a:off x="463137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8"/>
          </p:nvPr>
        </p:nvSpPr>
        <p:spPr>
          <a:xfrm>
            <a:off x="8045133" y="3870960"/>
            <a:ext cx="2928937" cy="1768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0829691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ild_bild_bild_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17613" y="1219200"/>
            <a:ext cx="2928937" cy="1768475"/>
          </a:xfrm>
        </p:spPr>
        <p:txBody>
          <a:bodyPr/>
          <a:lstStyle/>
          <a:p>
            <a:endParaRPr lang="sv-SE"/>
          </a:p>
        </p:txBody>
      </p:sp>
      <p:sp>
        <p:nvSpPr>
          <p:cNvPr id="13" name="Platshållare för bild 5"/>
          <p:cNvSpPr>
            <a:spLocks noGrp="1"/>
          </p:cNvSpPr>
          <p:nvPr>
            <p:ph type="pic" sz="quarter" idx="14"/>
          </p:nvPr>
        </p:nvSpPr>
        <p:spPr>
          <a:xfrm>
            <a:off x="4638993" y="1219200"/>
            <a:ext cx="2928937" cy="1768475"/>
          </a:xfrm>
        </p:spPr>
        <p:txBody>
          <a:bodyPr/>
          <a:lstStyle/>
          <a:p>
            <a:endParaRPr lang="sv-SE"/>
          </a:p>
        </p:txBody>
      </p:sp>
      <p:sp>
        <p:nvSpPr>
          <p:cNvPr id="14" name="Platshållare för bild 5"/>
          <p:cNvSpPr>
            <a:spLocks noGrp="1"/>
          </p:cNvSpPr>
          <p:nvPr>
            <p:ph type="pic" sz="quarter" idx="15"/>
          </p:nvPr>
        </p:nvSpPr>
        <p:spPr>
          <a:xfrm>
            <a:off x="8045133" y="1219200"/>
            <a:ext cx="2928937" cy="1768475"/>
          </a:xfrm>
        </p:spPr>
        <p:txBody>
          <a:bodyPr/>
          <a:lstStyle/>
          <a:p>
            <a:endParaRPr lang="sv-SE"/>
          </a:p>
        </p:txBody>
      </p:sp>
      <p:sp>
        <p:nvSpPr>
          <p:cNvPr id="15" name="Platshållare för bild 5"/>
          <p:cNvSpPr>
            <a:spLocks noGrp="1"/>
          </p:cNvSpPr>
          <p:nvPr>
            <p:ph type="pic" sz="quarter" idx="16"/>
          </p:nvPr>
        </p:nvSpPr>
        <p:spPr>
          <a:xfrm>
            <a:off x="1217613" y="3429000"/>
            <a:ext cx="2928937" cy="1768475"/>
          </a:xfrm>
        </p:spPr>
        <p:txBody>
          <a:bodyPr/>
          <a:lstStyle/>
          <a:p>
            <a:endParaRPr lang="sv-SE"/>
          </a:p>
        </p:txBody>
      </p:sp>
      <p:sp>
        <p:nvSpPr>
          <p:cNvPr id="16" name="Platshållare för bild 5"/>
          <p:cNvSpPr>
            <a:spLocks noGrp="1"/>
          </p:cNvSpPr>
          <p:nvPr>
            <p:ph type="pic" sz="quarter" idx="17"/>
          </p:nvPr>
        </p:nvSpPr>
        <p:spPr>
          <a:xfrm>
            <a:off x="4638993" y="3429000"/>
            <a:ext cx="2928937" cy="1768475"/>
          </a:xfrm>
        </p:spPr>
        <p:txBody>
          <a:bodyPr/>
          <a:lstStyle/>
          <a:p>
            <a:endParaRPr lang="sv-SE"/>
          </a:p>
        </p:txBody>
      </p:sp>
      <p:sp>
        <p:nvSpPr>
          <p:cNvPr id="17" name="Platshållare för bild 5"/>
          <p:cNvSpPr>
            <a:spLocks noGrp="1"/>
          </p:cNvSpPr>
          <p:nvPr>
            <p:ph type="pic" sz="quarter" idx="18"/>
          </p:nvPr>
        </p:nvSpPr>
        <p:spPr>
          <a:xfrm>
            <a:off x="8045133" y="3429000"/>
            <a:ext cx="2928937" cy="1768475"/>
          </a:xfrm>
        </p:spPr>
        <p:txBody>
          <a:bodyPr/>
          <a:lstStyle/>
          <a:p>
            <a:endParaRPr lang="sv-SE"/>
          </a:p>
        </p:txBody>
      </p:sp>
      <p:sp>
        <p:nvSpPr>
          <p:cNvPr id="2" name="Platshållare för bildnummer 1"/>
          <p:cNvSpPr>
            <a:spLocks noGrp="1"/>
          </p:cNvSpPr>
          <p:nvPr>
            <p:ph type="sldNum" sz="quarter" idx="19"/>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4766636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rubrik_kollage-3-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3657600" y="1219200"/>
            <a:ext cx="2893468" cy="1768475"/>
          </a:xfrm>
        </p:spPr>
        <p:txBody>
          <a:bodyPr/>
          <a:lstStyle/>
          <a:p>
            <a:endParaRPr lang="sv-SE"/>
          </a:p>
        </p:txBody>
      </p:sp>
      <p:sp>
        <p:nvSpPr>
          <p:cNvPr id="15" name="Platshållare för bild 5"/>
          <p:cNvSpPr>
            <a:spLocks noGrp="1"/>
          </p:cNvSpPr>
          <p:nvPr>
            <p:ph type="pic" sz="quarter" idx="16"/>
          </p:nvPr>
        </p:nvSpPr>
        <p:spPr>
          <a:xfrm>
            <a:off x="5121273" y="3026570"/>
            <a:ext cx="1431131" cy="843756"/>
          </a:xfrm>
        </p:spPr>
        <p:txBody>
          <a:bodyPr/>
          <a:lstStyle/>
          <a:p>
            <a:endParaRPr lang="sv-SE"/>
          </a:p>
        </p:txBody>
      </p:sp>
      <p:sp>
        <p:nvSpPr>
          <p:cNvPr id="16" name="Platshållare för bild 5"/>
          <p:cNvSpPr>
            <a:spLocks noGrp="1"/>
          </p:cNvSpPr>
          <p:nvPr>
            <p:ph type="pic" sz="quarter" idx="17"/>
          </p:nvPr>
        </p:nvSpPr>
        <p:spPr>
          <a:xfrm>
            <a:off x="6584950" y="1219200"/>
            <a:ext cx="5607050" cy="3536950"/>
          </a:xfrm>
        </p:spPr>
        <p:txBody>
          <a:bodyPr/>
          <a:lstStyle/>
          <a:p>
            <a:endParaRPr lang="sv-SE"/>
          </a:p>
        </p:txBody>
      </p:sp>
      <p:sp>
        <p:nvSpPr>
          <p:cNvPr id="8" name="Rubrik 7"/>
          <p:cNvSpPr>
            <a:spLocks noGrp="1"/>
          </p:cNvSpPr>
          <p:nvPr>
            <p:ph type="title"/>
          </p:nvPr>
        </p:nvSpPr>
        <p:spPr>
          <a:xfrm>
            <a:off x="1217613" y="3429000"/>
            <a:ext cx="3411537" cy="1327150"/>
          </a:xfrm>
        </p:spPr>
        <p:txBody>
          <a:bodyPr anchor="b"/>
          <a:lstStyle/>
          <a:p>
            <a:r>
              <a:rPr lang="sv-SE" dirty="0"/>
              <a:t>Klicka här för att ändra format</a:t>
            </a:r>
          </a:p>
        </p:txBody>
      </p:sp>
      <p:sp>
        <p:nvSpPr>
          <p:cNvPr id="2" name="Platshållare för bildnummer 1"/>
          <p:cNvSpPr>
            <a:spLocks noGrp="1"/>
          </p:cNvSpPr>
          <p:nvPr>
            <p:ph type="sldNum" sz="quarter" idx="18"/>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93465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974725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3932186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kollage-9-bilder">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1226192" y="3004768"/>
            <a:ext cx="3402958" cy="2634032"/>
          </a:xfrm>
          <a:ln w="28575">
            <a:noFill/>
          </a:ln>
        </p:spPr>
        <p:txBody>
          <a:bodyPr/>
          <a:lstStyle/>
          <a:p>
            <a:endParaRPr lang="sv-SE"/>
          </a:p>
        </p:txBody>
      </p:sp>
      <p:sp>
        <p:nvSpPr>
          <p:cNvPr id="15" name="Platshållare för bild 5"/>
          <p:cNvSpPr>
            <a:spLocks noGrp="1"/>
          </p:cNvSpPr>
          <p:nvPr>
            <p:ph type="pic" sz="quarter" idx="16"/>
          </p:nvPr>
        </p:nvSpPr>
        <p:spPr>
          <a:xfrm>
            <a:off x="1226191" y="1219200"/>
            <a:ext cx="1945633" cy="1772446"/>
          </a:xfrm>
          <a:ln w="28575">
            <a:noFill/>
          </a:ln>
        </p:spPr>
        <p:txBody>
          <a:bodyPr/>
          <a:lstStyle/>
          <a:p>
            <a:endParaRPr lang="sv-SE" dirty="0"/>
          </a:p>
        </p:txBody>
      </p:sp>
      <p:sp>
        <p:nvSpPr>
          <p:cNvPr id="16" name="Platshållare för bild 5"/>
          <p:cNvSpPr>
            <a:spLocks noGrp="1"/>
          </p:cNvSpPr>
          <p:nvPr>
            <p:ph type="pic" sz="quarter" idx="17"/>
          </p:nvPr>
        </p:nvSpPr>
        <p:spPr>
          <a:xfrm>
            <a:off x="3193256" y="1219200"/>
            <a:ext cx="3388520" cy="1768475"/>
          </a:xfrm>
          <a:ln w="28575">
            <a:noFill/>
          </a:ln>
        </p:spPr>
        <p:txBody>
          <a:bodyPr/>
          <a:lstStyle/>
          <a:p>
            <a:endParaRPr lang="sv-SE"/>
          </a:p>
        </p:txBody>
      </p:sp>
      <p:sp>
        <p:nvSpPr>
          <p:cNvPr id="8" name="Platshållare för bild 5"/>
          <p:cNvSpPr>
            <a:spLocks noGrp="1"/>
          </p:cNvSpPr>
          <p:nvPr>
            <p:ph type="pic" sz="quarter" idx="18"/>
          </p:nvPr>
        </p:nvSpPr>
        <p:spPr>
          <a:xfrm>
            <a:off x="4647572" y="3004768"/>
            <a:ext cx="3402958" cy="1751382"/>
          </a:xfrm>
          <a:ln w="28575">
            <a:noFill/>
          </a:ln>
        </p:spPr>
        <p:txBody>
          <a:bodyPr/>
          <a:lstStyle/>
          <a:p>
            <a:endParaRPr lang="sv-SE"/>
          </a:p>
        </p:txBody>
      </p:sp>
      <p:sp>
        <p:nvSpPr>
          <p:cNvPr id="9" name="Platshållare för bild 5"/>
          <p:cNvSpPr>
            <a:spLocks noGrp="1"/>
          </p:cNvSpPr>
          <p:nvPr>
            <p:ph type="pic" sz="quarter" idx="19"/>
          </p:nvPr>
        </p:nvSpPr>
        <p:spPr>
          <a:xfrm>
            <a:off x="4647573" y="4780389"/>
            <a:ext cx="2410452" cy="858411"/>
          </a:xfrm>
          <a:ln w="28575">
            <a:noFill/>
          </a:ln>
        </p:spPr>
        <p:txBody>
          <a:bodyPr/>
          <a:lstStyle/>
          <a:p>
            <a:endParaRPr lang="sv-SE" dirty="0"/>
          </a:p>
        </p:txBody>
      </p:sp>
      <p:sp>
        <p:nvSpPr>
          <p:cNvPr id="10" name="Platshållare för bild 5"/>
          <p:cNvSpPr>
            <a:spLocks noGrp="1"/>
          </p:cNvSpPr>
          <p:nvPr>
            <p:ph type="pic" sz="quarter" idx="20"/>
          </p:nvPr>
        </p:nvSpPr>
        <p:spPr>
          <a:xfrm>
            <a:off x="7085973" y="4780389"/>
            <a:ext cx="962652" cy="858411"/>
          </a:xfrm>
          <a:ln w="28575">
            <a:noFill/>
          </a:ln>
        </p:spPr>
        <p:txBody>
          <a:bodyPr/>
          <a:lstStyle/>
          <a:p>
            <a:endParaRPr lang="sv-SE" dirty="0"/>
          </a:p>
        </p:txBody>
      </p:sp>
      <p:sp>
        <p:nvSpPr>
          <p:cNvPr id="11" name="Platshållare för bild 5"/>
          <p:cNvSpPr>
            <a:spLocks noGrp="1"/>
          </p:cNvSpPr>
          <p:nvPr>
            <p:ph type="pic" sz="quarter" idx="21"/>
          </p:nvPr>
        </p:nvSpPr>
        <p:spPr>
          <a:xfrm>
            <a:off x="6598444" y="1219200"/>
            <a:ext cx="2905125" cy="1768475"/>
          </a:xfrm>
          <a:ln w="28575">
            <a:noFill/>
          </a:ln>
        </p:spPr>
        <p:txBody>
          <a:bodyPr/>
          <a:lstStyle/>
          <a:p>
            <a:endParaRPr lang="sv-SE"/>
          </a:p>
        </p:txBody>
      </p:sp>
      <p:sp>
        <p:nvSpPr>
          <p:cNvPr id="12" name="Platshållare för bild 5"/>
          <p:cNvSpPr>
            <a:spLocks noGrp="1"/>
          </p:cNvSpPr>
          <p:nvPr>
            <p:ph type="pic" sz="quarter" idx="22"/>
          </p:nvPr>
        </p:nvSpPr>
        <p:spPr>
          <a:xfrm>
            <a:off x="8070055" y="3004768"/>
            <a:ext cx="2895537" cy="2634032"/>
          </a:xfrm>
          <a:ln w="38100">
            <a:noFill/>
          </a:ln>
        </p:spPr>
        <p:txBody>
          <a:bodyPr/>
          <a:lstStyle/>
          <a:p>
            <a:endParaRPr lang="sv-SE" dirty="0"/>
          </a:p>
        </p:txBody>
      </p:sp>
      <p:sp>
        <p:nvSpPr>
          <p:cNvPr id="13" name="Platshållare för bild 5"/>
          <p:cNvSpPr>
            <a:spLocks noGrp="1"/>
          </p:cNvSpPr>
          <p:nvPr>
            <p:ph type="pic" sz="quarter" idx="23"/>
          </p:nvPr>
        </p:nvSpPr>
        <p:spPr>
          <a:xfrm>
            <a:off x="9518775" y="1221849"/>
            <a:ext cx="1456468" cy="1765826"/>
          </a:xfrm>
          <a:ln w="28575">
            <a:noFill/>
          </a:ln>
        </p:spPr>
        <p:txBody>
          <a:bodyPr/>
          <a:lstStyle/>
          <a:p>
            <a:endParaRPr lang="sv-SE" dirty="0"/>
          </a:p>
        </p:txBody>
      </p:sp>
      <p:sp>
        <p:nvSpPr>
          <p:cNvPr id="2" name="Platshållare för bildnummer 1"/>
          <p:cNvSpPr>
            <a:spLocks noGrp="1"/>
          </p:cNvSpPr>
          <p:nvPr>
            <p:ph type="sldNum" sz="quarter" idx="2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7569575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sp>
        <p:nvSpPr>
          <p:cNvPr id="6" name="textruta 5"/>
          <p:cNvSpPr txBox="1"/>
          <p:nvPr userDrawn="1"/>
        </p:nvSpPr>
        <p:spPr>
          <a:xfrm>
            <a:off x="978198" y="692696"/>
            <a:ext cx="3168352" cy="2646878"/>
          </a:xfrm>
          <a:prstGeom prst="rect">
            <a:avLst/>
          </a:prstGeom>
          <a:noFill/>
        </p:spPr>
        <p:txBody>
          <a:bodyPr wrap="square" rtlCol="0">
            <a:spAutoFit/>
          </a:bodyPr>
          <a:lstStyle/>
          <a:p>
            <a:r>
              <a:rPr lang="sv-SE" sz="16600" spc="-150" dirty="0">
                <a:solidFill>
                  <a:schemeClr val="tx1">
                    <a:lumMod val="25000"/>
                    <a:lumOff val="75000"/>
                  </a:schemeClr>
                </a:solidFill>
                <a:latin typeface="Source Sans Pro Black" panose="020B0803030403020204" pitchFamily="34" charset="0"/>
              </a:rPr>
              <a:t>”</a:t>
            </a:r>
          </a:p>
        </p:txBody>
      </p:sp>
      <p:sp>
        <p:nvSpPr>
          <p:cNvPr id="2" name="Rubrik 1"/>
          <p:cNvSpPr>
            <a:spLocks noGrp="1"/>
          </p:cNvSpPr>
          <p:nvPr>
            <p:ph type="title"/>
          </p:nvPr>
        </p:nvSpPr>
        <p:spPr>
          <a:xfrm>
            <a:off x="2679700" y="1219200"/>
            <a:ext cx="8291512" cy="4419600"/>
          </a:xfrm>
        </p:spPr>
        <p:txBody>
          <a:bodyPr/>
          <a:lstStyle>
            <a:lvl1pPr>
              <a:defRPr b="1" i="1"/>
            </a:lvl1pPr>
          </a:lstStyle>
          <a:p>
            <a:r>
              <a:rPr lang="sv-SE" dirty="0"/>
              <a:t>Klicka här för att ändra format</a:t>
            </a:r>
          </a:p>
        </p:txBody>
      </p:sp>
      <p:sp>
        <p:nvSpPr>
          <p:cNvPr id="7" name="Platshållare för bildnummer 6"/>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004944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256460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E5AFDF-F38A-6B30-69FE-0AC7C90D8B8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0B9DF19-7947-0DE5-3F1D-BBE8E65FC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AA0FCC3-B525-2200-E872-82851FF86582}"/>
              </a:ext>
            </a:extLst>
          </p:cNvPr>
          <p:cNvSpPr>
            <a:spLocks noGrp="1"/>
          </p:cNvSpPr>
          <p:nvPr>
            <p:ph type="dt" sz="half" idx="10"/>
          </p:nvPr>
        </p:nvSpPr>
        <p:spPr/>
        <p:txBody>
          <a:bodyPr/>
          <a:lstStyle/>
          <a:p>
            <a:fld id="{F7AFFB9B-9FB8-469E-96F9-4D32314110B6}" type="datetimeFigureOut">
              <a:rPr lang="en-US" smtClean="0"/>
              <a:t>12/6/2023</a:t>
            </a:fld>
            <a:endParaRPr lang="en-US" dirty="0"/>
          </a:p>
        </p:txBody>
      </p:sp>
      <p:sp>
        <p:nvSpPr>
          <p:cNvPr id="5" name="Platshållare för sidfot 4">
            <a:extLst>
              <a:ext uri="{FF2B5EF4-FFF2-40B4-BE49-F238E27FC236}">
                <a16:creationId xmlns:a16="http://schemas.microsoft.com/office/drawing/2014/main" id="{B4E6FF4E-EACC-4624-16D7-6428B67032D6}"/>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0DE4620F-2EB4-478B-14B4-B7964FCD8C0C}"/>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68742045"/>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F3E8E1-3624-8BAF-89B1-F856A313EF0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F9E146F-D43E-901B-66F7-1523A0F1BB8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50D9CE-A06E-D26E-A992-5054D2D42B2B}"/>
              </a:ext>
            </a:extLst>
          </p:cNvPr>
          <p:cNvSpPr>
            <a:spLocks noGrp="1"/>
          </p:cNvSpPr>
          <p:nvPr>
            <p:ph type="dt" sz="half" idx="10"/>
          </p:nvPr>
        </p:nvSpPr>
        <p:spPr/>
        <p:txBody>
          <a:bodyPr/>
          <a:lstStyle/>
          <a:p>
            <a:fld id="{8EFBDC27-E420-4878-9EE6-7B9656D6442A}" type="datetimeFigureOut">
              <a:rPr lang="en-US" smtClean="0"/>
              <a:t>12/6/2023</a:t>
            </a:fld>
            <a:endParaRPr lang="en-US" dirty="0"/>
          </a:p>
        </p:txBody>
      </p:sp>
      <p:sp>
        <p:nvSpPr>
          <p:cNvPr id="5" name="Platshållare för sidfot 4">
            <a:extLst>
              <a:ext uri="{FF2B5EF4-FFF2-40B4-BE49-F238E27FC236}">
                <a16:creationId xmlns:a16="http://schemas.microsoft.com/office/drawing/2014/main" id="{5AB8F46A-CAF6-6170-C206-DFB7C94CD2DB}"/>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2B3392A0-F219-543A-59FF-B410098CC9D0}"/>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167765354"/>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A57EE4-1E02-8107-DF5D-1BA4681750F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154F941-153B-53A4-2529-0EB39D06D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C92EA1E-EBD1-48F4-34C5-019B7AA57434}"/>
              </a:ext>
            </a:extLst>
          </p:cNvPr>
          <p:cNvSpPr>
            <a:spLocks noGrp="1"/>
          </p:cNvSpPr>
          <p:nvPr>
            <p:ph type="dt" sz="half" idx="10"/>
          </p:nvPr>
        </p:nvSpPr>
        <p:spPr/>
        <p:txBody>
          <a:bodyPr/>
          <a:lstStyle/>
          <a:p>
            <a:fld id="{0F7F47CF-67C9-420C-80A5-E2069FF0C2DF}" type="datetimeFigureOut">
              <a:rPr lang="en-US" smtClean="0"/>
              <a:t>12/6/2023</a:t>
            </a:fld>
            <a:endParaRPr lang="en-US" dirty="0"/>
          </a:p>
        </p:txBody>
      </p:sp>
      <p:sp>
        <p:nvSpPr>
          <p:cNvPr id="5" name="Platshållare för sidfot 4">
            <a:extLst>
              <a:ext uri="{FF2B5EF4-FFF2-40B4-BE49-F238E27FC236}">
                <a16:creationId xmlns:a16="http://schemas.microsoft.com/office/drawing/2014/main" id="{55C4934A-552F-FE95-0DC7-AF556D735371}"/>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41FEA9C6-D5D6-732C-41EB-28BF8D14887F}"/>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067928375"/>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2046F0-80BC-8117-86EA-902F1F7190B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89E2478-4A12-CA51-E858-6899814C2E6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DCA9A7F-F076-C3D8-4779-BDB0A1FB3FA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D735561-78B7-A2DC-D2F8-B1D06F1A45E7}"/>
              </a:ext>
            </a:extLst>
          </p:cNvPr>
          <p:cNvSpPr>
            <a:spLocks noGrp="1"/>
          </p:cNvSpPr>
          <p:nvPr>
            <p:ph type="dt" sz="half" idx="10"/>
          </p:nvPr>
        </p:nvSpPr>
        <p:spPr/>
        <p:txBody>
          <a:bodyPr/>
          <a:lstStyle/>
          <a:p>
            <a:fld id="{B61BEF0D-F0BB-DE4B-95CE-6DB70DBA9567}" type="datetimeFigureOut">
              <a:rPr lang="en-US" smtClean="0"/>
              <a:pPr/>
              <a:t>12/6/2023</a:t>
            </a:fld>
            <a:endParaRPr lang="en-US" dirty="0"/>
          </a:p>
        </p:txBody>
      </p:sp>
      <p:sp>
        <p:nvSpPr>
          <p:cNvPr id="6" name="Platshållare för sidfot 5">
            <a:extLst>
              <a:ext uri="{FF2B5EF4-FFF2-40B4-BE49-F238E27FC236}">
                <a16:creationId xmlns:a16="http://schemas.microsoft.com/office/drawing/2014/main" id="{4872AADD-8D80-B51F-29B6-29A59945842B}"/>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025AEA4F-68CD-A74B-117B-C38C0CF86B78}"/>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3797149161"/>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6D0E5E-F627-9B69-91D8-EEB71C4A588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4CFA4D5-5CB4-6ED8-D923-B35A0B7E7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9D97C77-54C7-17D4-D772-9ED5DA6DE29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A66E4C50-624E-0A65-FB19-5DD8AD322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B9017D-BCDB-E2B8-E421-D3D9E19E068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36F424A-587A-4864-9526-837DC213A751}"/>
              </a:ext>
            </a:extLst>
          </p:cNvPr>
          <p:cNvSpPr>
            <a:spLocks noGrp="1"/>
          </p:cNvSpPr>
          <p:nvPr>
            <p:ph type="dt" sz="half" idx="10"/>
          </p:nvPr>
        </p:nvSpPr>
        <p:spPr/>
        <p:txBody>
          <a:bodyPr/>
          <a:lstStyle/>
          <a:p>
            <a:fld id="{76BEA702-9B29-41CC-9BCC-3DF8A0D379FE}" type="datetimeFigureOut">
              <a:rPr lang="en-US" smtClean="0"/>
              <a:t>12/6/2023</a:t>
            </a:fld>
            <a:endParaRPr lang="en-US" dirty="0"/>
          </a:p>
        </p:txBody>
      </p:sp>
      <p:sp>
        <p:nvSpPr>
          <p:cNvPr id="8" name="Platshållare för sidfot 7">
            <a:extLst>
              <a:ext uri="{FF2B5EF4-FFF2-40B4-BE49-F238E27FC236}">
                <a16:creationId xmlns:a16="http://schemas.microsoft.com/office/drawing/2014/main" id="{137E4F7F-1DC4-EB7D-4111-474A918E1D03}"/>
              </a:ext>
            </a:extLst>
          </p:cNvPr>
          <p:cNvSpPr>
            <a:spLocks noGrp="1"/>
          </p:cNvSpPr>
          <p:nvPr>
            <p:ph type="ftr" sz="quarter" idx="11"/>
          </p:nvPr>
        </p:nvSpPr>
        <p:spPr/>
        <p:txBody>
          <a:bodyPr/>
          <a:lstStyle/>
          <a:p>
            <a:endParaRPr lang="en-US" dirty="0"/>
          </a:p>
        </p:txBody>
      </p:sp>
      <p:sp>
        <p:nvSpPr>
          <p:cNvPr id="9" name="Platshållare för bildnummer 8">
            <a:extLst>
              <a:ext uri="{FF2B5EF4-FFF2-40B4-BE49-F238E27FC236}">
                <a16:creationId xmlns:a16="http://schemas.microsoft.com/office/drawing/2014/main" id="{6FA9298E-BED1-D207-95FF-6E2BC70ECA65}"/>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557773057"/>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A44E8D-D8B2-04B5-CE41-544398D029E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6B13A02-6D00-3B9D-DC88-909ADA719894}"/>
              </a:ext>
            </a:extLst>
          </p:cNvPr>
          <p:cNvSpPr>
            <a:spLocks noGrp="1"/>
          </p:cNvSpPr>
          <p:nvPr>
            <p:ph type="dt" sz="half" idx="10"/>
          </p:nvPr>
        </p:nvSpPr>
        <p:spPr/>
        <p:txBody>
          <a:bodyPr/>
          <a:lstStyle/>
          <a:p>
            <a:fld id="{097649AC-CB8F-4FF1-9A34-5861C74DD0A7}" type="datetimeFigureOut">
              <a:rPr lang="en-US" smtClean="0"/>
              <a:t>12/6/2023</a:t>
            </a:fld>
            <a:endParaRPr lang="en-US" dirty="0"/>
          </a:p>
        </p:txBody>
      </p:sp>
      <p:sp>
        <p:nvSpPr>
          <p:cNvPr id="4" name="Platshållare för sidfot 3">
            <a:extLst>
              <a:ext uri="{FF2B5EF4-FFF2-40B4-BE49-F238E27FC236}">
                <a16:creationId xmlns:a16="http://schemas.microsoft.com/office/drawing/2014/main" id="{4F70A953-98AF-48F0-AF31-0872B6982213}"/>
              </a:ext>
            </a:extLst>
          </p:cNvPr>
          <p:cNvSpPr>
            <a:spLocks noGrp="1"/>
          </p:cNvSpPr>
          <p:nvPr>
            <p:ph type="ftr" sz="quarter" idx="11"/>
          </p:nvPr>
        </p:nvSpPr>
        <p:spPr/>
        <p:txBody>
          <a:bodyPr/>
          <a:lstStyle/>
          <a:p>
            <a:endParaRPr lang="en-US" dirty="0"/>
          </a:p>
        </p:txBody>
      </p:sp>
      <p:sp>
        <p:nvSpPr>
          <p:cNvPr id="5" name="Platshållare för bildnummer 4">
            <a:extLst>
              <a:ext uri="{FF2B5EF4-FFF2-40B4-BE49-F238E27FC236}">
                <a16:creationId xmlns:a16="http://schemas.microsoft.com/office/drawing/2014/main" id="{5B6AB880-F7F4-F679-4232-A4FB3A38BA10}"/>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645354853"/>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EE038C3-ECE1-88CB-6FC9-16A67CDC73A8}"/>
              </a:ext>
            </a:extLst>
          </p:cNvPr>
          <p:cNvSpPr>
            <a:spLocks noGrp="1"/>
          </p:cNvSpPr>
          <p:nvPr>
            <p:ph type="dt" sz="half" idx="10"/>
          </p:nvPr>
        </p:nvSpPr>
        <p:spPr/>
        <p:txBody>
          <a:bodyPr/>
          <a:lstStyle/>
          <a:p>
            <a:fld id="{3EC5CECA-2D3A-4680-9B49-752200DE467C}" type="datetimeFigureOut">
              <a:rPr lang="en-US" smtClean="0"/>
              <a:t>12/6/2023</a:t>
            </a:fld>
            <a:endParaRPr lang="en-US" dirty="0"/>
          </a:p>
        </p:txBody>
      </p:sp>
      <p:sp>
        <p:nvSpPr>
          <p:cNvPr id="3" name="Platshållare för sidfot 2">
            <a:extLst>
              <a:ext uri="{FF2B5EF4-FFF2-40B4-BE49-F238E27FC236}">
                <a16:creationId xmlns:a16="http://schemas.microsoft.com/office/drawing/2014/main" id="{6E2390AD-AFF4-AD95-56EA-0B5005F6E869}"/>
              </a:ext>
            </a:extLst>
          </p:cNvPr>
          <p:cNvSpPr>
            <a:spLocks noGrp="1"/>
          </p:cNvSpPr>
          <p:nvPr>
            <p:ph type="ftr" sz="quarter" idx="11"/>
          </p:nvPr>
        </p:nvSpPr>
        <p:spPr/>
        <p:txBody>
          <a:bodyPr/>
          <a:lstStyle/>
          <a:p>
            <a:endParaRPr lang="en-US" dirty="0"/>
          </a:p>
        </p:txBody>
      </p:sp>
      <p:sp>
        <p:nvSpPr>
          <p:cNvPr id="4" name="Platshållare för bildnummer 3">
            <a:extLst>
              <a:ext uri="{FF2B5EF4-FFF2-40B4-BE49-F238E27FC236}">
                <a16:creationId xmlns:a16="http://schemas.microsoft.com/office/drawing/2014/main" id="{00CDFBB3-9B72-D30B-D1A6-5D9F268F6A7F}"/>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6872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_bild-utfallande">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0" y="2101850"/>
            <a:ext cx="1219200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8313796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12FB6E-DE6E-6EB4-6FA7-F866A6682A5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22004BE-FCA7-60F0-6870-2C8EE10D3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5B7872F-D388-89C8-2A42-8AB562A81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3245FD0-F034-73DC-629D-B3BFB3163AB1}"/>
              </a:ext>
            </a:extLst>
          </p:cNvPr>
          <p:cNvSpPr>
            <a:spLocks noGrp="1"/>
          </p:cNvSpPr>
          <p:nvPr>
            <p:ph type="dt" sz="half" idx="10"/>
          </p:nvPr>
        </p:nvSpPr>
        <p:spPr/>
        <p:txBody>
          <a:bodyPr/>
          <a:lstStyle/>
          <a:p>
            <a:fld id="{B61BEF0D-F0BB-DE4B-95CE-6DB70DBA9567}" type="datetimeFigureOut">
              <a:rPr lang="en-US" smtClean="0"/>
              <a:pPr/>
              <a:t>12/6/2023</a:t>
            </a:fld>
            <a:endParaRPr lang="en-US" dirty="0"/>
          </a:p>
        </p:txBody>
      </p:sp>
      <p:sp>
        <p:nvSpPr>
          <p:cNvPr id="6" name="Platshållare för sidfot 5">
            <a:extLst>
              <a:ext uri="{FF2B5EF4-FFF2-40B4-BE49-F238E27FC236}">
                <a16:creationId xmlns:a16="http://schemas.microsoft.com/office/drawing/2014/main" id="{ED34DDB1-C2D6-CC40-3579-97AAA890B9C8}"/>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B4F03F5C-BD9A-C020-FEEA-FE260F38FE3C}"/>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54670280"/>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5B4DC2-D05B-CC32-DB74-1F1277BAF8C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3F5B73E-86C0-CC06-5641-7BB27ABC5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169BD7C-24FF-EE55-AD2C-BD585C7B2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B1EC71A-116E-A737-2FE4-D15AA3AC3A27}"/>
              </a:ext>
            </a:extLst>
          </p:cNvPr>
          <p:cNvSpPr>
            <a:spLocks noGrp="1"/>
          </p:cNvSpPr>
          <p:nvPr>
            <p:ph type="dt" sz="half" idx="10"/>
          </p:nvPr>
        </p:nvSpPr>
        <p:spPr/>
        <p:txBody>
          <a:bodyPr/>
          <a:lstStyle/>
          <a:p>
            <a:fld id="{12EF78E3-FDA3-4D28-AAA2-0B81F349A39D}" type="datetimeFigureOut">
              <a:rPr lang="en-US" smtClean="0"/>
              <a:t>12/6/2023</a:t>
            </a:fld>
            <a:endParaRPr lang="en-US" dirty="0"/>
          </a:p>
        </p:txBody>
      </p:sp>
      <p:sp>
        <p:nvSpPr>
          <p:cNvPr id="6" name="Platshållare för sidfot 5">
            <a:extLst>
              <a:ext uri="{FF2B5EF4-FFF2-40B4-BE49-F238E27FC236}">
                <a16:creationId xmlns:a16="http://schemas.microsoft.com/office/drawing/2014/main" id="{0781E987-A576-ABB6-27C7-0370B227795F}"/>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B76939CF-2A91-9363-B469-4491368F7100}"/>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237215726"/>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2940F4-BF36-73BE-895D-607EC847717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71E8E12-8CA4-488A-00B2-AEFF4683D69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EB830F2-F1C0-03FC-C042-56F3EB0414F8}"/>
              </a:ext>
            </a:extLst>
          </p:cNvPr>
          <p:cNvSpPr>
            <a:spLocks noGrp="1"/>
          </p:cNvSpPr>
          <p:nvPr>
            <p:ph type="dt" sz="half" idx="10"/>
          </p:nvPr>
        </p:nvSpPr>
        <p:spPr/>
        <p:txBody>
          <a:bodyPr/>
          <a:lstStyle/>
          <a:p>
            <a:fld id="{49FF1211-4E0C-4AB3-B04F-585959BDAFE8}" type="datetimeFigureOut">
              <a:rPr lang="en-US" smtClean="0"/>
              <a:t>12/6/2023</a:t>
            </a:fld>
            <a:endParaRPr lang="en-US" dirty="0"/>
          </a:p>
        </p:txBody>
      </p:sp>
      <p:sp>
        <p:nvSpPr>
          <p:cNvPr id="5" name="Platshållare för sidfot 4">
            <a:extLst>
              <a:ext uri="{FF2B5EF4-FFF2-40B4-BE49-F238E27FC236}">
                <a16:creationId xmlns:a16="http://schemas.microsoft.com/office/drawing/2014/main" id="{FAF895A1-3F74-BEE5-00E7-1729B3052146}"/>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1540DB2F-7D8D-5DBF-EBAE-862DC29D8521}"/>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337057727"/>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9221BB2-7991-4AED-FFC9-D268F524B04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96B33CA-4EF1-D876-1D33-BFD3D71114B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D24E397-5F2C-D331-C0C9-EB93F9A23056}"/>
              </a:ext>
            </a:extLst>
          </p:cNvPr>
          <p:cNvSpPr>
            <a:spLocks noGrp="1"/>
          </p:cNvSpPr>
          <p:nvPr>
            <p:ph type="dt" sz="half" idx="10"/>
          </p:nvPr>
        </p:nvSpPr>
        <p:spPr/>
        <p:txBody>
          <a:bodyPr/>
          <a:lstStyle/>
          <a:p>
            <a:fld id="{28BDECAF-D3BE-4069-9C78-642ECCD01477}" type="datetimeFigureOut">
              <a:rPr lang="en-US" smtClean="0"/>
              <a:t>12/6/2023</a:t>
            </a:fld>
            <a:endParaRPr lang="en-US" dirty="0"/>
          </a:p>
        </p:txBody>
      </p:sp>
      <p:sp>
        <p:nvSpPr>
          <p:cNvPr id="5" name="Platshållare för sidfot 4">
            <a:extLst>
              <a:ext uri="{FF2B5EF4-FFF2-40B4-BE49-F238E27FC236}">
                <a16:creationId xmlns:a16="http://schemas.microsoft.com/office/drawing/2014/main" id="{7F4245C2-E233-78A6-154F-56CB678BF72C}"/>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CAAC090E-06B9-8365-69C0-4D5AC053F4C6}"/>
              </a:ext>
            </a:extLst>
          </p:cNvPr>
          <p:cNvSpPr>
            <a:spLocks noGrp="1"/>
          </p:cNvSpPr>
          <p:nvPr>
            <p:ph type="sldNum" sz="quarter" idx="12"/>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2729510127"/>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rubrik-2-rader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987675"/>
            <a:ext cx="9747980" cy="26463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1768475"/>
          </a:xfrm>
        </p:spPr>
        <p:txBody>
          <a:bodyPr/>
          <a:lstStyle/>
          <a:p>
            <a:r>
              <a:rPr lang="sv-SE"/>
              <a:t>Klicka här för att ändra format</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41051216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rubrik_bild">
    <p:spTree>
      <p:nvGrpSpPr>
        <p:cNvPr id="1" name=""/>
        <p:cNvGrpSpPr/>
        <p:nvPr/>
      </p:nvGrpSpPr>
      <p:grpSpPr>
        <a:xfrm>
          <a:off x="0" y="0"/>
          <a:ext cx="0" cy="0"/>
          <a:chOff x="0" y="0"/>
          <a:chExt cx="0" cy="0"/>
        </a:xfrm>
      </p:grpSpPr>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217613" y="2101850"/>
            <a:ext cx="9747250" cy="3536950"/>
          </a:xfrm>
        </p:spPr>
        <p:txBody>
          <a:bodyPr/>
          <a:lstStyle/>
          <a:p>
            <a:r>
              <a:rPr lang="sv-SE"/>
              <a:t>Klicka på ikonen för att lägga till en bild</a:t>
            </a:r>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2712980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rubrik_fält">
    <p:spTree>
      <p:nvGrpSpPr>
        <p:cNvPr id="1" name=""/>
        <p:cNvGrpSpPr/>
        <p:nvPr/>
      </p:nvGrpSpPr>
      <p:grpSpPr>
        <a:xfrm>
          <a:off x="0" y="0"/>
          <a:ext cx="0" cy="0"/>
          <a:chOff x="0" y="0"/>
          <a:chExt cx="0" cy="0"/>
        </a:xfrm>
      </p:grpSpPr>
      <p:sp>
        <p:nvSpPr>
          <p:cNvPr id="7" name="Platshållare för innehåll 6"/>
          <p:cNvSpPr>
            <a:spLocks noGrp="1"/>
          </p:cNvSpPr>
          <p:nvPr>
            <p:ph sz="quarter" idx="13"/>
          </p:nvPr>
        </p:nvSpPr>
        <p:spPr>
          <a:xfrm>
            <a:off x="1217613" y="2097087"/>
            <a:ext cx="9747980" cy="353695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0"/>
          <p:cNvSpPr>
            <a:spLocks noGrp="1"/>
          </p:cNvSpPr>
          <p:nvPr>
            <p:ph type="title"/>
          </p:nvPr>
        </p:nvSpPr>
        <p:spPr>
          <a:xfrm>
            <a:off x="1217613" y="1219200"/>
            <a:ext cx="9753599" cy="877887"/>
          </a:xfrm>
        </p:spPr>
        <p:txBody>
          <a:bodyPr/>
          <a:lstStyle/>
          <a:p>
            <a:r>
              <a:rPr lang="sv-SE"/>
              <a:t>Klicka här för att ändra format</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0396882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bild-helsida">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1"/>
            <a:ext cx="12192000" cy="5638801"/>
          </a:xfrm>
        </p:spPr>
        <p:txBody>
          <a:bodyPr/>
          <a:lstStyle/>
          <a:p>
            <a:r>
              <a:rPr lang="sv-SE"/>
              <a:t>Klicka på ikonen för att lägga till en bild</a:t>
            </a:r>
            <a:endParaRPr lang="sv-SE" dirty="0"/>
          </a:p>
        </p:txBody>
      </p:sp>
      <p:sp>
        <p:nvSpPr>
          <p:cNvPr id="2" name="Platshållare för bildnummer 1"/>
          <p:cNvSpPr>
            <a:spLocks noGrp="1"/>
          </p:cNvSpPr>
          <p:nvPr>
            <p:ph type="sldNum" sz="quarter" idx="14"/>
          </p:nvPr>
        </p:nvSpPr>
        <p:spPr/>
        <p:txBody>
          <a:bodyPr/>
          <a:lstStyle/>
          <a:p>
            <a:fld id="{77247564-E29A-4039-A521-FA633551344B}" type="slidenum">
              <a:rPr lang="sv-SE" smtClean="0"/>
              <a:pPr/>
              <a:t>‹#›</a:t>
            </a:fld>
            <a:endParaRPr lang="sv-SE" dirty="0"/>
          </a:p>
        </p:txBody>
      </p:sp>
    </p:spTree>
    <p:extLst>
      <p:ext uri="{BB962C8B-B14F-4D97-AF65-F5344CB8AC3E}">
        <p14:creationId xmlns:p14="http://schemas.microsoft.com/office/powerpoint/2010/main" val="196066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2123630" y="512494"/>
            <a:ext cx="7970793" cy="1112021"/>
          </a:xfrm>
          <a:prstGeom prst="rect">
            <a:avLst/>
          </a:prstGeom>
        </p:spPr>
        <p:txBody>
          <a:bodyPr anchor="b" anchorCtr="0"/>
          <a:lstStyle>
            <a:lvl1pPr>
              <a:defRPr sz="3200" b="1" baseline="0">
                <a:solidFill>
                  <a:srgbClr val="0070C0"/>
                </a:solidFill>
              </a:defRPr>
            </a:lvl1pPr>
          </a:lstStyle>
          <a:p>
            <a:r>
              <a:rPr lang="sv-SE"/>
              <a:t>Klicka här för att ändra format</a:t>
            </a:r>
            <a:endParaRPr lang="sv-SE" dirty="0"/>
          </a:p>
        </p:txBody>
      </p:sp>
      <p:sp>
        <p:nvSpPr>
          <p:cNvPr id="16" name="Platshållare för innehåll 2"/>
          <p:cNvSpPr>
            <a:spLocks noGrp="1"/>
          </p:cNvSpPr>
          <p:nvPr>
            <p:ph sz="half" idx="1"/>
          </p:nvPr>
        </p:nvSpPr>
        <p:spPr>
          <a:xfrm>
            <a:off x="2123629" y="1753272"/>
            <a:ext cx="7970795" cy="4065445"/>
          </a:xfrm>
          <a:prstGeom prst="rect">
            <a:avLst/>
          </a:prstGeom>
        </p:spPr>
        <p:txBody>
          <a:bodyPr/>
          <a:lstStyle>
            <a:lvl1pPr marL="380990" indent="-380990">
              <a:lnSpc>
                <a:spcPct val="110000"/>
              </a:lnSpc>
              <a:spcBef>
                <a:spcPts val="1067"/>
              </a:spcBef>
              <a:buFont typeface="Arial" panose="020B0604020202020204" pitchFamily="34" charset="0"/>
              <a:buChar char="•"/>
              <a:defRPr sz="2133">
                <a:latin typeface="+mn-lt"/>
              </a:defRPr>
            </a:lvl1pPr>
            <a:lvl2pPr marL="1096406" indent="-380990">
              <a:buFont typeface="Arial" panose="020B0604020202020204" pitchFamily="34" charset="0"/>
              <a:buChar char="•"/>
              <a:defRPr sz="2133"/>
            </a:lvl2pPr>
            <a:lvl3pPr>
              <a:defRPr sz="2667"/>
            </a:lvl3pPr>
            <a:lvl4pPr>
              <a:defRPr sz="2400"/>
            </a:lvl4pPr>
            <a:lvl5pPr>
              <a:defRPr sz="2400"/>
            </a:lvl5pPr>
            <a:lvl6pPr>
              <a:defRPr sz="2400"/>
            </a:lvl6pPr>
            <a:lvl7pPr>
              <a:defRPr sz="2400"/>
            </a:lvl7pPr>
            <a:lvl8pPr>
              <a:defRPr sz="2400"/>
            </a:lvl8pPr>
            <a:lvl9pPr>
              <a:defRPr sz="2400"/>
            </a:lvl9pPr>
          </a:lstStyle>
          <a:p>
            <a:pPr lvl="0"/>
            <a:r>
              <a:rPr lang="sv-SE"/>
              <a:t>Klicka här för att ändra format på bakgrundstexten</a:t>
            </a:r>
          </a:p>
        </p:txBody>
      </p:sp>
    </p:spTree>
    <p:extLst>
      <p:ext uri="{BB962C8B-B14F-4D97-AF65-F5344CB8AC3E}">
        <p14:creationId xmlns:p14="http://schemas.microsoft.com/office/powerpoint/2010/main" val="21271381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theme" Target="../theme/theme2.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3.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0"/>
                <a:lumOff val="100000"/>
              </a:schemeClr>
            </a:gs>
            <a:gs pos="35000">
              <a:schemeClr val="accent3">
                <a:lumMod val="0"/>
                <a:lumOff val="100000"/>
                <a:alpha val="89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704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 name="RASTER" hidden="1"/>
          <p:cNvGrpSpPr>
            <a:grpSpLocks noChangeAspect="1"/>
          </p:cNvGrpSpPr>
          <p:nvPr userDrawn="1"/>
        </p:nvGrpSpPr>
        <p:grpSpPr bwMode="auto">
          <a:xfrm>
            <a:off x="1588" y="-1"/>
            <a:ext cx="12190412" cy="6859031"/>
            <a:chOff x="1" y="0"/>
            <a:chExt cx="6336" cy="3565"/>
          </a:xfrm>
        </p:grpSpPr>
        <p:sp>
          <p:nvSpPr>
            <p:cNvPr id="21" name="AutoShape 3"/>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Rectangle 5"/>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Rectangle 6"/>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Rectangle 7"/>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Rectangle 8"/>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9"/>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Rectangle 10"/>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11"/>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Rectangle 12"/>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Rectangle 13"/>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14"/>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Rectangle 15"/>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Line 16"/>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17"/>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18"/>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19"/>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20"/>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Line 21"/>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22"/>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23"/>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24"/>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25"/>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26"/>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27"/>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28"/>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29"/>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30"/>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31"/>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32"/>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Rectangle 33"/>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34"/>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35"/>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36"/>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37"/>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38"/>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39"/>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40"/>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41"/>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9" name="Line 42"/>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0" name="Line 43"/>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1" name="Line 44"/>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2" name="Line 45"/>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3" name="Line 46"/>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4" name="Line 47"/>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5" name="Line 48"/>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6" name="Line 49"/>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7" name="Line 50"/>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8" name="Line 51"/>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9" name="Line 52"/>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0" name="Line 53"/>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2" name="Platshållare för rubrik 1"/>
          <p:cNvSpPr>
            <a:spLocks noGrp="1"/>
          </p:cNvSpPr>
          <p:nvPr>
            <p:ph type="title"/>
          </p:nvPr>
        </p:nvSpPr>
        <p:spPr>
          <a:xfrm>
            <a:off x="1217613" y="1219200"/>
            <a:ext cx="9753599" cy="877887"/>
          </a:xfrm>
          <a:prstGeom prst="rect">
            <a:avLst/>
          </a:prstGeom>
        </p:spPr>
        <p:txBody>
          <a:bodyPr vert="horz" lIns="0" tIns="0" rIns="0" bIns="0" rtlCol="0" anchor="t">
            <a:normAutofit/>
          </a:bodyPr>
          <a:lstStyle/>
          <a:p>
            <a:r>
              <a:rPr lang="sv-SE" dirty="0"/>
              <a:t>Klicka här för att ändra format</a:t>
            </a:r>
          </a:p>
        </p:txBody>
      </p:sp>
      <p:sp>
        <p:nvSpPr>
          <p:cNvPr id="3" name="Platshållare för text 2"/>
          <p:cNvSpPr>
            <a:spLocks noGrp="1"/>
          </p:cNvSpPr>
          <p:nvPr>
            <p:ph type="body" idx="1"/>
          </p:nvPr>
        </p:nvSpPr>
        <p:spPr>
          <a:xfrm>
            <a:off x="1220787" y="2108758"/>
            <a:ext cx="9750425" cy="3525280"/>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208963" y="0"/>
            <a:ext cx="2756630" cy="1212054"/>
          </a:xfrm>
          <a:prstGeom prst="rect">
            <a:avLst/>
          </a:prstGeom>
        </p:spPr>
        <p:txBody>
          <a:bodyPr vert="horz" lIns="0" tIns="0" rIns="0" bIns="0" rtlCol="0" anchor="ctr"/>
          <a:lstStyle>
            <a:lvl1pPr algn="r">
              <a:defRPr sz="900" spc="300">
                <a:solidFill>
                  <a:schemeClr val="tx1"/>
                </a:solidFill>
              </a:defRPr>
            </a:lvl1pPr>
          </a:lstStyle>
          <a:p>
            <a:fld id="{77247564-E29A-4039-A521-FA633551344B}" type="slidenum">
              <a:rPr lang="sv-SE" smtClean="0"/>
              <a:pPr/>
              <a:t>‹#›</a:t>
            </a:fld>
            <a:endParaRPr lang="sv-SE" dirty="0"/>
          </a:p>
        </p:txBody>
      </p:sp>
      <p:sp>
        <p:nvSpPr>
          <p:cNvPr id="9" name="textruta 8"/>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dirty="0">
                <a:latin typeface="Source Sans Pro" panose="020B0503030403020204" pitchFamily="34" charset="0"/>
              </a:rPr>
              <a:t>NORRBOTTEN.SE</a:t>
            </a:r>
          </a:p>
        </p:txBody>
      </p:sp>
      <p:grpSp>
        <p:nvGrpSpPr>
          <p:cNvPr id="144" name="Grupp 143"/>
          <p:cNvGrpSpPr/>
          <p:nvPr userDrawn="1"/>
        </p:nvGrpSpPr>
        <p:grpSpPr>
          <a:xfrm>
            <a:off x="9389336" y="6076780"/>
            <a:ext cx="1576257" cy="238946"/>
            <a:chOff x="11130039" y="2821913"/>
            <a:chExt cx="649288" cy="98426"/>
          </a:xfrm>
        </p:grpSpPr>
        <p:sp>
          <p:nvSpPr>
            <p:cNvPr id="124" name="Oval 65"/>
            <p:cNvSpPr>
              <a:spLocks noChangeArrowheads="1"/>
            </p:cNvSpPr>
            <p:nvPr userDrawn="1"/>
          </p:nvSpPr>
          <p:spPr bwMode="auto">
            <a:xfrm>
              <a:off x="11233227" y="2821913"/>
              <a:ext cx="34925" cy="34925"/>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5" name="Freeform 66"/>
            <p:cNvSpPr>
              <a:spLocks/>
            </p:cNvSpPr>
            <p:nvPr userDrawn="1"/>
          </p:nvSpPr>
          <p:spPr bwMode="auto">
            <a:xfrm>
              <a:off x="11130039" y="2829851"/>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6" name="Freeform 67"/>
            <p:cNvSpPr>
              <a:spLocks/>
            </p:cNvSpPr>
            <p:nvPr userDrawn="1"/>
          </p:nvSpPr>
          <p:spPr bwMode="auto">
            <a:xfrm>
              <a:off x="11258627" y="2829851"/>
              <a:ext cx="158750" cy="90488"/>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7" name="Freeform 68"/>
            <p:cNvSpPr>
              <a:spLocks/>
            </p:cNvSpPr>
            <p:nvPr userDrawn="1"/>
          </p:nvSpPr>
          <p:spPr bwMode="auto">
            <a:xfrm>
              <a:off x="11296727" y="2831438"/>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8" name="Freeform 69"/>
            <p:cNvSpPr>
              <a:spLocks noEditPoints="1"/>
            </p:cNvSpPr>
            <p:nvPr userDrawn="1"/>
          </p:nvSpPr>
          <p:spPr bwMode="auto">
            <a:xfrm>
              <a:off x="11439602" y="2831438"/>
              <a:ext cx="25400" cy="34925"/>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9" name="Freeform 70"/>
            <p:cNvSpPr>
              <a:spLocks/>
            </p:cNvSpPr>
            <p:nvPr userDrawn="1"/>
          </p:nvSpPr>
          <p:spPr bwMode="auto">
            <a:xfrm>
              <a:off x="11471352" y="2831438"/>
              <a:ext cx="20638" cy="34925"/>
            </a:xfrm>
            <a:custGeom>
              <a:avLst/>
              <a:gdLst>
                <a:gd name="T0" fmla="*/ 0 w 13"/>
                <a:gd name="T1" fmla="*/ 0 h 22"/>
                <a:gd name="T2" fmla="*/ 13 w 13"/>
                <a:gd name="T3" fmla="*/ 0 h 22"/>
                <a:gd name="T4" fmla="*/ 13 w 13"/>
                <a:gd name="T5" fmla="*/ 4 h 22"/>
                <a:gd name="T6" fmla="*/ 4 w 13"/>
                <a:gd name="T7" fmla="*/ 4 h 22"/>
                <a:gd name="T8" fmla="*/ 4 w 13"/>
                <a:gd name="T9" fmla="*/ 8 h 22"/>
                <a:gd name="T10" fmla="*/ 13 w 13"/>
                <a:gd name="T11" fmla="*/ 8 h 22"/>
                <a:gd name="T12" fmla="*/ 13 w 13"/>
                <a:gd name="T13" fmla="*/ 12 h 22"/>
                <a:gd name="T14" fmla="*/ 4 w 13"/>
                <a:gd name="T15" fmla="*/ 12 h 22"/>
                <a:gd name="T16" fmla="*/ 4 w 13"/>
                <a:gd name="T17" fmla="*/ 18 h 22"/>
                <a:gd name="T18" fmla="*/ 13 w 13"/>
                <a:gd name="T19" fmla="*/ 18 h 22"/>
                <a:gd name="T20" fmla="*/ 13 w 13"/>
                <a:gd name="T21" fmla="*/ 22 h 22"/>
                <a:gd name="T22" fmla="*/ 0 w 13"/>
                <a:gd name="T23" fmla="*/ 22 h 22"/>
                <a:gd name="T24" fmla="*/ 0 w 13"/>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2">
                  <a:moveTo>
                    <a:pt x="0" y="0"/>
                  </a:moveTo>
                  <a:lnTo>
                    <a:pt x="13" y="0"/>
                  </a:lnTo>
                  <a:lnTo>
                    <a:pt x="13" y="4"/>
                  </a:lnTo>
                  <a:lnTo>
                    <a:pt x="4" y="4"/>
                  </a:lnTo>
                  <a:lnTo>
                    <a:pt x="4" y="8"/>
                  </a:lnTo>
                  <a:lnTo>
                    <a:pt x="13" y="8"/>
                  </a:lnTo>
                  <a:lnTo>
                    <a:pt x="13" y="12"/>
                  </a:lnTo>
                  <a:lnTo>
                    <a:pt x="4" y="12"/>
                  </a:lnTo>
                  <a:lnTo>
                    <a:pt x="4" y="18"/>
                  </a:lnTo>
                  <a:lnTo>
                    <a:pt x="13" y="18"/>
                  </a:lnTo>
                  <a:lnTo>
                    <a:pt x="13" y="22"/>
                  </a:lnTo>
                  <a:lnTo>
                    <a:pt x="0" y="22"/>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0" name="Freeform 71"/>
            <p:cNvSpPr>
              <a:spLocks/>
            </p:cNvSpPr>
            <p:nvPr userDrawn="1"/>
          </p:nvSpPr>
          <p:spPr bwMode="auto">
            <a:xfrm>
              <a:off x="11498339" y="2829851"/>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1" name="Rectangle 72"/>
            <p:cNvSpPr>
              <a:spLocks noChangeArrowheads="1"/>
            </p:cNvSpPr>
            <p:nvPr userDrawn="1"/>
          </p:nvSpPr>
          <p:spPr bwMode="auto">
            <a:xfrm>
              <a:off x="11539614" y="2831438"/>
              <a:ext cx="7938" cy="34925"/>
            </a:xfrm>
            <a:prstGeom prst="rect">
              <a:avLst/>
            </a:prstGeom>
            <a:solidFill>
              <a:srgbClr val="272D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2" name="Freeform 73"/>
            <p:cNvSpPr>
              <a:spLocks noEditPoints="1"/>
            </p:cNvSpPr>
            <p:nvPr userDrawn="1"/>
          </p:nvSpPr>
          <p:spPr bwMode="auto">
            <a:xfrm>
              <a:off x="11553902" y="2829851"/>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 name="Freeform 74"/>
            <p:cNvSpPr>
              <a:spLocks/>
            </p:cNvSpPr>
            <p:nvPr userDrawn="1"/>
          </p:nvSpPr>
          <p:spPr bwMode="auto">
            <a:xfrm>
              <a:off x="11598352" y="2831438"/>
              <a:ext cx="33338" cy="34925"/>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 name="Freeform 75"/>
            <p:cNvSpPr>
              <a:spLocks/>
            </p:cNvSpPr>
            <p:nvPr userDrawn="1"/>
          </p:nvSpPr>
          <p:spPr bwMode="auto">
            <a:xfrm>
              <a:off x="11439602" y="2882238"/>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5" name="Freeform 76"/>
            <p:cNvSpPr>
              <a:spLocks noEditPoints="1"/>
            </p:cNvSpPr>
            <p:nvPr userDrawn="1"/>
          </p:nvSpPr>
          <p:spPr bwMode="auto">
            <a:xfrm>
              <a:off x="11479289"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6" name="Freeform 77"/>
            <p:cNvSpPr>
              <a:spLocks noEditPoints="1"/>
            </p:cNvSpPr>
            <p:nvPr userDrawn="1"/>
          </p:nvSpPr>
          <p:spPr bwMode="auto">
            <a:xfrm>
              <a:off x="11523739" y="2882238"/>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7" name="Freeform 78"/>
            <p:cNvSpPr>
              <a:spLocks noEditPoints="1"/>
            </p:cNvSpPr>
            <p:nvPr userDrawn="1"/>
          </p:nvSpPr>
          <p:spPr bwMode="auto">
            <a:xfrm>
              <a:off x="11555489" y="2882238"/>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8" name="Freeform 79"/>
            <p:cNvSpPr>
              <a:spLocks noEditPoints="1"/>
            </p:cNvSpPr>
            <p:nvPr userDrawn="1"/>
          </p:nvSpPr>
          <p:spPr bwMode="auto">
            <a:xfrm>
              <a:off x="11588827" y="2882238"/>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9" name="Freeform 80"/>
            <p:cNvSpPr>
              <a:spLocks noEditPoints="1"/>
            </p:cNvSpPr>
            <p:nvPr userDrawn="1"/>
          </p:nvSpPr>
          <p:spPr bwMode="auto">
            <a:xfrm>
              <a:off x="11617402"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0" name="Freeform 81"/>
            <p:cNvSpPr>
              <a:spLocks/>
            </p:cNvSpPr>
            <p:nvPr userDrawn="1"/>
          </p:nvSpPr>
          <p:spPr bwMode="auto">
            <a:xfrm>
              <a:off x="11657089"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1" name="Freeform 82"/>
            <p:cNvSpPr>
              <a:spLocks/>
            </p:cNvSpPr>
            <p:nvPr userDrawn="1"/>
          </p:nvSpPr>
          <p:spPr bwMode="auto">
            <a:xfrm>
              <a:off x="11685664"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2" name="Freeform 83"/>
            <p:cNvSpPr>
              <a:spLocks/>
            </p:cNvSpPr>
            <p:nvPr userDrawn="1"/>
          </p:nvSpPr>
          <p:spPr bwMode="auto">
            <a:xfrm>
              <a:off x="11717414" y="2882238"/>
              <a:ext cx="20638" cy="36513"/>
            </a:xfrm>
            <a:custGeom>
              <a:avLst/>
              <a:gdLst>
                <a:gd name="T0" fmla="*/ 0 w 13"/>
                <a:gd name="T1" fmla="*/ 0 h 23"/>
                <a:gd name="T2" fmla="*/ 13 w 13"/>
                <a:gd name="T3" fmla="*/ 0 h 23"/>
                <a:gd name="T4" fmla="*/ 13 w 13"/>
                <a:gd name="T5" fmla="*/ 4 h 23"/>
                <a:gd name="T6" fmla="*/ 5 w 13"/>
                <a:gd name="T7" fmla="*/ 4 h 23"/>
                <a:gd name="T8" fmla="*/ 5 w 13"/>
                <a:gd name="T9" fmla="*/ 8 h 23"/>
                <a:gd name="T10" fmla="*/ 13 w 13"/>
                <a:gd name="T11" fmla="*/ 8 h 23"/>
                <a:gd name="T12" fmla="*/ 13 w 13"/>
                <a:gd name="T13" fmla="*/ 13 h 23"/>
                <a:gd name="T14" fmla="*/ 5 w 13"/>
                <a:gd name="T15" fmla="*/ 13 h 23"/>
                <a:gd name="T16" fmla="*/ 5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8"/>
                  </a:lnTo>
                  <a:lnTo>
                    <a:pt x="13" y="8"/>
                  </a:lnTo>
                  <a:lnTo>
                    <a:pt x="13" y="13"/>
                  </a:lnTo>
                  <a:lnTo>
                    <a:pt x="5" y="13"/>
                  </a:lnTo>
                  <a:lnTo>
                    <a:pt x="5" y="18"/>
                  </a:lnTo>
                  <a:lnTo>
                    <a:pt x="13" y="18"/>
                  </a:lnTo>
                  <a:lnTo>
                    <a:pt x="13" y="23"/>
                  </a:lnTo>
                  <a:lnTo>
                    <a:pt x="0" y="23"/>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3" name="Freeform 84"/>
            <p:cNvSpPr>
              <a:spLocks/>
            </p:cNvSpPr>
            <p:nvPr userDrawn="1"/>
          </p:nvSpPr>
          <p:spPr bwMode="auto">
            <a:xfrm>
              <a:off x="11745989" y="2882238"/>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408795774"/>
      </p:ext>
    </p:extLst>
  </p:cSld>
  <p:clrMap bg1="lt1" tx1="dk1" bg2="lt2" tx2="dk2" accent1="accent1" accent2="accent2" accent3="accent3" accent4="accent4" accent5="accent5" accent6="accent6" hlink="hlink" folHlink="folHlink"/>
  <p:sldLayoutIdLst>
    <p:sldLayoutId id="2147483649" r:id="rId1"/>
    <p:sldLayoutId id="2147483689" r:id="rId2"/>
    <p:sldLayoutId id="2147483665" r:id="rId3"/>
    <p:sldLayoutId id="2147483663" r:id="rId4"/>
    <p:sldLayoutId id="2147483674" r:id="rId5"/>
    <p:sldLayoutId id="2147483697" r:id="rId6"/>
    <p:sldLayoutId id="2147483687" r:id="rId7"/>
    <p:sldLayoutId id="2147483670" r:id="rId8"/>
    <p:sldLayoutId id="2147483709" r:id="rId9"/>
    <p:sldLayoutId id="2147483675" r:id="rId10"/>
    <p:sldLayoutId id="2147483710" r:id="rId11"/>
    <p:sldLayoutId id="2147483698" r:id="rId12"/>
    <p:sldLayoutId id="2147483711" r:id="rId13"/>
    <p:sldLayoutId id="2147483669" r:id="rId14"/>
    <p:sldLayoutId id="2147483676" r:id="rId15"/>
    <p:sldLayoutId id="2147483695" r:id="rId16"/>
    <p:sldLayoutId id="2147483671" r:id="rId17"/>
    <p:sldLayoutId id="2147483677" r:id="rId18"/>
    <p:sldLayoutId id="2147483696" r:id="rId19"/>
    <p:sldLayoutId id="2147483683" r:id="rId20"/>
    <p:sldLayoutId id="2147483682" r:id="rId21"/>
    <p:sldLayoutId id="2147483691" r:id="rId22"/>
    <p:sldLayoutId id="2147483684" r:id="rId23"/>
    <p:sldLayoutId id="2147483685" r:id="rId24"/>
    <p:sldLayoutId id="2147483692" r:id="rId25"/>
    <p:sldLayoutId id="2147483680" r:id="rId26"/>
    <p:sldLayoutId id="2147483681" r:id="rId27"/>
    <p:sldLayoutId id="2147483699" r:id="rId28"/>
    <p:sldLayoutId id="2147483664" r:id="rId29"/>
    <p:sldLayoutId id="2147483678" r:id="rId30"/>
    <p:sldLayoutId id="2147483693" r:id="rId31"/>
    <p:sldLayoutId id="2147483672" r:id="rId32"/>
    <p:sldLayoutId id="2147483679" r:id="rId33"/>
    <p:sldLayoutId id="2147483694" r:id="rId34"/>
    <p:sldLayoutId id="2147483702" r:id="rId35"/>
    <p:sldLayoutId id="2147483690" r:id="rId36"/>
    <p:sldLayoutId id="2147483704" r:id="rId37"/>
    <p:sldLayoutId id="2147483701" r:id="rId38"/>
    <p:sldLayoutId id="2147483703" r:id="rId39"/>
    <p:sldLayoutId id="2147483688" r:id="rId40"/>
    <p:sldLayoutId id="2147483686" r:id="rId41"/>
  </p:sldLayoutIdLst>
  <p:hf hdr="0" ftr="0" dt="0"/>
  <p:txStyles>
    <p:titleStyle>
      <a:lvl1pPr algn="l" defTabSz="914400" rtl="0" eaLnBrk="1" latinLnBrk="0" hangingPunct="1">
        <a:lnSpc>
          <a:spcPct val="90000"/>
        </a:lnSpc>
        <a:spcBef>
          <a:spcPct val="0"/>
        </a:spcBef>
        <a:buNone/>
        <a:defRPr sz="4400" b="1" kern="1200" spc="-1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3552">
          <p15:clr>
            <a:srgbClr val="F26B43"/>
          </p15:clr>
        </p15:guide>
        <p15:guide id="9" orient="horz" pos="2996">
          <p15:clr>
            <a:srgbClr val="F26B43"/>
          </p15:clr>
        </p15:guide>
        <p15:guide id="10" orient="horz" pos="2438">
          <p15:clr>
            <a:srgbClr val="F26B43"/>
          </p15:clr>
        </p15:guide>
        <p15:guide id="11" orient="horz" pos="1882">
          <p15:clr>
            <a:srgbClr val="F26B43"/>
          </p15:clr>
        </p15:guide>
        <p15:guide id="12" orient="horz" pos="1324">
          <p15:clr>
            <a:srgbClr val="F26B43"/>
          </p15:clr>
        </p15:guide>
        <p15:guide id="13" orient="horz" pos="768">
          <p15:clr>
            <a:srgbClr val="F26B43"/>
          </p15:clr>
        </p15:guide>
        <p15:guide id="14" pos="3840">
          <p15:clr>
            <a:srgbClr val="F26B43"/>
          </p15:clr>
        </p15:guide>
        <p15:guide id="15" pos="770">
          <p15:clr>
            <a:srgbClr val="F26B43"/>
          </p15:clr>
        </p15:guide>
        <p15:guide id="16" pos="1382">
          <p15:clr>
            <a:srgbClr val="F26B43"/>
          </p15:clr>
        </p15:guide>
        <p15:guide id="17" pos="1998">
          <p15:clr>
            <a:srgbClr val="F26B43"/>
          </p15:clr>
        </p15:guide>
        <p15:guide id="18" pos="2612">
          <p15:clr>
            <a:srgbClr val="F26B43"/>
          </p15:clr>
        </p15:guide>
        <p15:guide id="19" pos="3226">
          <p15:clr>
            <a:srgbClr val="F26B43"/>
          </p15:clr>
        </p15:guide>
        <p15:guide id="20" pos="4454">
          <p15:clr>
            <a:srgbClr val="F26B43"/>
          </p15:clr>
        </p15:guide>
        <p15:guide id="21" pos="5070">
          <p15:clr>
            <a:srgbClr val="F26B43"/>
          </p15:clr>
        </p15:guide>
        <p15:guide id="22" pos="5682">
          <p15:clr>
            <a:srgbClr val="F26B43"/>
          </p15:clr>
        </p15:guide>
        <p15:guide id="23" pos="6298">
          <p15:clr>
            <a:srgbClr val="F26B43"/>
          </p15:clr>
        </p15:guide>
        <p15:guide id="24" pos="6912">
          <p15:clr>
            <a:srgbClr val="F26B43"/>
          </p15:clr>
        </p15:guide>
        <p15:guide id="25" pos="6602">
          <p15:clr>
            <a:srgbClr val="F26B43"/>
          </p15:clr>
        </p15:guide>
        <p15:guide id="26" pos="5990">
          <p15:clr>
            <a:srgbClr val="F26B43"/>
          </p15:clr>
        </p15:guide>
        <p15:guide id="27" pos="5376">
          <p15:clr>
            <a:srgbClr val="F26B43"/>
          </p15:clr>
        </p15:guide>
        <p15:guide id="28" pos="4762">
          <p15:clr>
            <a:srgbClr val="F26B43"/>
          </p15:clr>
        </p15:guide>
        <p15:guide id="29" pos="4146">
          <p15:clr>
            <a:srgbClr val="F26B43"/>
          </p15:clr>
        </p15:guide>
        <p15:guide id="30" pos="3530">
          <p15:clr>
            <a:srgbClr val="F26B43"/>
          </p15:clr>
        </p15:guide>
        <p15:guide id="31" pos="2916">
          <p15:clr>
            <a:srgbClr val="F26B43"/>
          </p15:clr>
        </p15:guide>
        <p15:guide id="32" pos="2304">
          <p15:clr>
            <a:srgbClr val="F26B43"/>
          </p15:clr>
        </p15:guide>
        <p15:guide id="33" pos="1688">
          <p15:clr>
            <a:srgbClr val="F26B43"/>
          </p15:clr>
        </p15:guide>
        <p15:guide id="34" pos="10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0"/>
                <a:lumOff val="100000"/>
              </a:schemeClr>
            </a:gs>
            <a:gs pos="35000">
              <a:schemeClr val="accent3">
                <a:lumMod val="0"/>
                <a:lumOff val="100000"/>
                <a:alpha val="89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ktangel 6"/>
          <p:cNvSpPr/>
          <p:nvPr userDrawn="1"/>
        </p:nvSpPr>
        <p:spPr>
          <a:xfrm>
            <a:off x="0"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 name="RASTER" hidden="1"/>
          <p:cNvGrpSpPr>
            <a:grpSpLocks noChangeAspect="1"/>
          </p:cNvGrpSpPr>
          <p:nvPr userDrawn="1"/>
        </p:nvGrpSpPr>
        <p:grpSpPr bwMode="auto">
          <a:xfrm>
            <a:off x="1588" y="-1"/>
            <a:ext cx="12190412" cy="6859031"/>
            <a:chOff x="1" y="0"/>
            <a:chExt cx="6336" cy="3565"/>
          </a:xfrm>
        </p:grpSpPr>
        <p:sp>
          <p:nvSpPr>
            <p:cNvPr id="21" name="AutoShape 3"/>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Rectangle 5"/>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Rectangle 6"/>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Rectangle 7"/>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Rectangle 8"/>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9"/>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Rectangle 10"/>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11"/>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Rectangle 12"/>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Rectangle 13"/>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14"/>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Rectangle 15"/>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Line 16"/>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17"/>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18"/>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19"/>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20"/>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Line 21"/>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22"/>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23"/>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24"/>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25"/>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26"/>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27"/>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28"/>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29"/>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30"/>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31"/>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32"/>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Rectangle 33"/>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34"/>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35"/>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36"/>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37"/>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38"/>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39"/>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40"/>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41"/>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9" name="Line 42"/>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0" name="Line 43"/>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1" name="Line 44"/>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2" name="Line 45"/>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3" name="Line 46"/>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4" name="Line 47"/>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5" name="Line 48"/>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6" name="Line 49"/>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7" name="Line 50"/>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8" name="Line 51"/>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9" name="Line 52"/>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0" name="Line 53"/>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2" name="Platshållare för rubrik 1"/>
          <p:cNvSpPr>
            <a:spLocks noGrp="1"/>
          </p:cNvSpPr>
          <p:nvPr>
            <p:ph type="title"/>
          </p:nvPr>
        </p:nvSpPr>
        <p:spPr>
          <a:xfrm>
            <a:off x="1217613" y="1219200"/>
            <a:ext cx="9753599" cy="877887"/>
          </a:xfrm>
          <a:prstGeom prst="rect">
            <a:avLst/>
          </a:prstGeom>
        </p:spPr>
        <p:txBody>
          <a:bodyPr vert="horz" lIns="0" tIns="0" rIns="0" bIns="0" rtlCol="0" anchor="t">
            <a:normAutofit/>
          </a:bodyPr>
          <a:lstStyle/>
          <a:p>
            <a:r>
              <a:rPr lang="sv-SE" dirty="0"/>
              <a:t>Klicka här för att ändra format</a:t>
            </a:r>
          </a:p>
        </p:txBody>
      </p:sp>
      <p:sp>
        <p:nvSpPr>
          <p:cNvPr id="3" name="Platshållare för text 2"/>
          <p:cNvSpPr>
            <a:spLocks noGrp="1"/>
          </p:cNvSpPr>
          <p:nvPr>
            <p:ph type="body" idx="1"/>
          </p:nvPr>
        </p:nvSpPr>
        <p:spPr>
          <a:xfrm>
            <a:off x="1220787" y="2108758"/>
            <a:ext cx="9750425" cy="3525280"/>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208963" y="0"/>
            <a:ext cx="2756630" cy="1212054"/>
          </a:xfrm>
          <a:prstGeom prst="rect">
            <a:avLst/>
          </a:prstGeom>
        </p:spPr>
        <p:txBody>
          <a:bodyPr vert="horz" lIns="0" tIns="0" rIns="0" bIns="0" rtlCol="0" anchor="ctr"/>
          <a:lstStyle>
            <a:lvl1pPr algn="r">
              <a:defRPr sz="900" spc="300">
                <a:solidFill>
                  <a:schemeClr val="bg1"/>
                </a:solidFill>
              </a:defRPr>
            </a:lvl1pPr>
          </a:lstStyle>
          <a:p>
            <a:fld id="{77247564-E29A-4039-A521-FA633551344B}" type="slidenum">
              <a:rPr lang="sv-SE" smtClean="0"/>
              <a:pPr/>
              <a:t>‹#›</a:t>
            </a:fld>
            <a:endParaRPr lang="sv-SE" dirty="0"/>
          </a:p>
        </p:txBody>
      </p:sp>
      <p:sp>
        <p:nvSpPr>
          <p:cNvPr id="9" name="textruta 8"/>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dirty="0">
                <a:solidFill>
                  <a:schemeClr val="bg1"/>
                </a:solidFill>
                <a:latin typeface="Source Sans Pro" panose="020B0503030403020204" pitchFamily="34" charset="0"/>
              </a:rPr>
              <a:t>NORRBOTTEN.SE</a:t>
            </a:r>
          </a:p>
        </p:txBody>
      </p:sp>
      <p:grpSp>
        <p:nvGrpSpPr>
          <p:cNvPr id="145" name="Grupp 144"/>
          <p:cNvGrpSpPr/>
          <p:nvPr userDrawn="1"/>
        </p:nvGrpSpPr>
        <p:grpSpPr>
          <a:xfrm>
            <a:off x="9401009" y="6072890"/>
            <a:ext cx="1571180" cy="238174"/>
            <a:chOff x="11130039" y="2953676"/>
            <a:chExt cx="649288" cy="98425"/>
          </a:xfrm>
        </p:grpSpPr>
        <p:sp>
          <p:nvSpPr>
            <p:cNvPr id="104" name="Oval 45"/>
            <p:cNvSpPr>
              <a:spLocks noChangeArrowheads="1"/>
            </p:cNvSpPr>
            <p:nvPr userDrawn="1"/>
          </p:nvSpPr>
          <p:spPr bwMode="auto">
            <a:xfrm>
              <a:off x="11233227" y="2953676"/>
              <a:ext cx="34925" cy="36513"/>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5" name="Freeform 46"/>
            <p:cNvSpPr>
              <a:spLocks/>
            </p:cNvSpPr>
            <p:nvPr userDrawn="1"/>
          </p:nvSpPr>
          <p:spPr bwMode="auto">
            <a:xfrm>
              <a:off x="11130039" y="2961613"/>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6" name="Freeform 47"/>
            <p:cNvSpPr>
              <a:spLocks/>
            </p:cNvSpPr>
            <p:nvPr userDrawn="1"/>
          </p:nvSpPr>
          <p:spPr bwMode="auto">
            <a:xfrm>
              <a:off x="11258627" y="2963201"/>
              <a:ext cx="158750" cy="88900"/>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7" name="Freeform 48"/>
            <p:cNvSpPr>
              <a:spLocks/>
            </p:cNvSpPr>
            <p:nvPr userDrawn="1"/>
          </p:nvSpPr>
          <p:spPr bwMode="auto">
            <a:xfrm>
              <a:off x="11296727" y="2963201"/>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8" name="Freeform 49"/>
            <p:cNvSpPr>
              <a:spLocks noEditPoints="1"/>
            </p:cNvSpPr>
            <p:nvPr userDrawn="1"/>
          </p:nvSpPr>
          <p:spPr bwMode="auto">
            <a:xfrm>
              <a:off x="11439602" y="2963201"/>
              <a:ext cx="25400"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9" name="Freeform 50"/>
            <p:cNvSpPr>
              <a:spLocks/>
            </p:cNvSpPr>
            <p:nvPr userDrawn="1"/>
          </p:nvSpPr>
          <p:spPr bwMode="auto">
            <a:xfrm>
              <a:off x="11471352" y="2963201"/>
              <a:ext cx="20638" cy="36513"/>
            </a:xfrm>
            <a:custGeom>
              <a:avLst/>
              <a:gdLst>
                <a:gd name="T0" fmla="*/ 0 w 13"/>
                <a:gd name="T1" fmla="*/ 0 h 23"/>
                <a:gd name="T2" fmla="*/ 13 w 13"/>
                <a:gd name="T3" fmla="*/ 0 h 23"/>
                <a:gd name="T4" fmla="*/ 13 w 13"/>
                <a:gd name="T5" fmla="*/ 4 h 23"/>
                <a:gd name="T6" fmla="*/ 4 w 13"/>
                <a:gd name="T7" fmla="*/ 4 h 23"/>
                <a:gd name="T8" fmla="*/ 4 w 13"/>
                <a:gd name="T9" fmla="*/ 8 h 23"/>
                <a:gd name="T10" fmla="*/ 13 w 13"/>
                <a:gd name="T11" fmla="*/ 8 h 23"/>
                <a:gd name="T12" fmla="*/ 13 w 13"/>
                <a:gd name="T13" fmla="*/ 13 h 23"/>
                <a:gd name="T14" fmla="*/ 4 w 13"/>
                <a:gd name="T15" fmla="*/ 13 h 23"/>
                <a:gd name="T16" fmla="*/ 4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4" y="4"/>
                  </a:lnTo>
                  <a:lnTo>
                    <a:pt x="4" y="8"/>
                  </a:lnTo>
                  <a:lnTo>
                    <a:pt x="13" y="8"/>
                  </a:lnTo>
                  <a:lnTo>
                    <a:pt x="13" y="13"/>
                  </a:lnTo>
                  <a:lnTo>
                    <a:pt x="4" y="13"/>
                  </a:lnTo>
                  <a:lnTo>
                    <a:pt x="4" y="18"/>
                  </a:lnTo>
                  <a:lnTo>
                    <a:pt x="13" y="18"/>
                  </a:lnTo>
                  <a:lnTo>
                    <a:pt x="13"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0" name="Freeform 51"/>
            <p:cNvSpPr>
              <a:spLocks/>
            </p:cNvSpPr>
            <p:nvPr userDrawn="1"/>
          </p:nvSpPr>
          <p:spPr bwMode="auto">
            <a:xfrm>
              <a:off x="11498339" y="2961613"/>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1" name="Rectangle 52"/>
            <p:cNvSpPr>
              <a:spLocks noChangeArrowheads="1"/>
            </p:cNvSpPr>
            <p:nvPr userDrawn="1"/>
          </p:nvSpPr>
          <p:spPr bwMode="auto">
            <a:xfrm>
              <a:off x="11539614" y="2963201"/>
              <a:ext cx="7938"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2" name="Freeform 53"/>
            <p:cNvSpPr>
              <a:spLocks noEditPoints="1"/>
            </p:cNvSpPr>
            <p:nvPr userDrawn="1"/>
          </p:nvSpPr>
          <p:spPr bwMode="auto">
            <a:xfrm>
              <a:off x="11553902" y="2961613"/>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3" name="Freeform 54"/>
            <p:cNvSpPr>
              <a:spLocks/>
            </p:cNvSpPr>
            <p:nvPr userDrawn="1"/>
          </p:nvSpPr>
          <p:spPr bwMode="auto">
            <a:xfrm>
              <a:off x="11598352" y="2963201"/>
              <a:ext cx="33338" cy="36513"/>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4" name="Freeform 55"/>
            <p:cNvSpPr>
              <a:spLocks/>
            </p:cNvSpPr>
            <p:nvPr userDrawn="1"/>
          </p:nvSpPr>
          <p:spPr bwMode="auto">
            <a:xfrm>
              <a:off x="11439602" y="3014001"/>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5" name="Freeform 56"/>
            <p:cNvSpPr>
              <a:spLocks noEditPoints="1"/>
            </p:cNvSpPr>
            <p:nvPr userDrawn="1"/>
          </p:nvSpPr>
          <p:spPr bwMode="auto">
            <a:xfrm>
              <a:off x="11479289" y="3012413"/>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6" name="Freeform 57"/>
            <p:cNvSpPr>
              <a:spLocks noEditPoints="1"/>
            </p:cNvSpPr>
            <p:nvPr userDrawn="1"/>
          </p:nvSpPr>
          <p:spPr bwMode="auto">
            <a:xfrm>
              <a:off x="11523739" y="3014001"/>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7" name="Freeform 58"/>
            <p:cNvSpPr>
              <a:spLocks noEditPoints="1"/>
            </p:cNvSpPr>
            <p:nvPr userDrawn="1"/>
          </p:nvSpPr>
          <p:spPr bwMode="auto">
            <a:xfrm>
              <a:off x="11555489" y="3014001"/>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8" name="Freeform 59"/>
            <p:cNvSpPr>
              <a:spLocks noEditPoints="1"/>
            </p:cNvSpPr>
            <p:nvPr userDrawn="1"/>
          </p:nvSpPr>
          <p:spPr bwMode="auto">
            <a:xfrm>
              <a:off x="11588827" y="3014001"/>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9" name="Freeform 60"/>
            <p:cNvSpPr>
              <a:spLocks noEditPoints="1"/>
            </p:cNvSpPr>
            <p:nvPr userDrawn="1"/>
          </p:nvSpPr>
          <p:spPr bwMode="auto">
            <a:xfrm>
              <a:off x="11617402" y="3012413"/>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0" name="Freeform 61"/>
            <p:cNvSpPr>
              <a:spLocks/>
            </p:cNvSpPr>
            <p:nvPr userDrawn="1"/>
          </p:nvSpPr>
          <p:spPr bwMode="auto">
            <a:xfrm>
              <a:off x="11657089" y="3014001"/>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1" name="Freeform 62"/>
            <p:cNvSpPr>
              <a:spLocks/>
            </p:cNvSpPr>
            <p:nvPr userDrawn="1"/>
          </p:nvSpPr>
          <p:spPr bwMode="auto">
            <a:xfrm>
              <a:off x="11685664" y="3014001"/>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2" name="Freeform 63"/>
            <p:cNvSpPr>
              <a:spLocks/>
            </p:cNvSpPr>
            <p:nvPr userDrawn="1"/>
          </p:nvSpPr>
          <p:spPr bwMode="auto">
            <a:xfrm>
              <a:off x="11717414" y="3014001"/>
              <a:ext cx="20638" cy="36513"/>
            </a:xfrm>
            <a:custGeom>
              <a:avLst/>
              <a:gdLst>
                <a:gd name="T0" fmla="*/ 0 w 13"/>
                <a:gd name="T1" fmla="*/ 0 h 23"/>
                <a:gd name="T2" fmla="*/ 13 w 13"/>
                <a:gd name="T3" fmla="*/ 0 h 23"/>
                <a:gd name="T4" fmla="*/ 13 w 13"/>
                <a:gd name="T5" fmla="*/ 4 h 23"/>
                <a:gd name="T6" fmla="*/ 5 w 13"/>
                <a:gd name="T7" fmla="*/ 4 h 23"/>
                <a:gd name="T8" fmla="*/ 5 w 13"/>
                <a:gd name="T9" fmla="*/ 9 h 23"/>
                <a:gd name="T10" fmla="*/ 13 w 13"/>
                <a:gd name="T11" fmla="*/ 9 h 23"/>
                <a:gd name="T12" fmla="*/ 13 w 13"/>
                <a:gd name="T13" fmla="*/ 13 h 23"/>
                <a:gd name="T14" fmla="*/ 5 w 13"/>
                <a:gd name="T15" fmla="*/ 13 h 23"/>
                <a:gd name="T16" fmla="*/ 5 w 13"/>
                <a:gd name="T17" fmla="*/ 19 h 23"/>
                <a:gd name="T18" fmla="*/ 13 w 13"/>
                <a:gd name="T19" fmla="*/ 19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9"/>
                  </a:lnTo>
                  <a:lnTo>
                    <a:pt x="13" y="9"/>
                  </a:lnTo>
                  <a:lnTo>
                    <a:pt x="13" y="13"/>
                  </a:lnTo>
                  <a:lnTo>
                    <a:pt x="5" y="13"/>
                  </a:lnTo>
                  <a:lnTo>
                    <a:pt x="5" y="19"/>
                  </a:lnTo>
                  <a:lnTo>
                    <a:pt x="13" y="19"/>
                  </a:lnTo>
                  <a:lnTo>
                    <a:pt x="13" y="23"/>
                  </a:lnTo>
                  <a:lnTo>
                    <a:pt x="0" y="2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3" name="Freeform 64"/>
            <p:cNvSpPr>
              <a:spLocks/>
            </p:cNvSpPr>
            <p:nvPr userDrawn="1"/>
          </p:nvSpPr>
          <p:spPr bwMode="auto">
            <a:xfrm>
              <a:off x="11745989" y="3014001"/>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88974149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Lst>
  <p:hf hdr="0" ftr="0" dt="0"/>
  <p:txStyles>
    <p:titleStyle>
      <a:lvl1pPr algn="l" defTabSz="914400" rtl="0" eaLnBrk="1" latinLnBrk="0" hangingPunct="1">
        <a:lnSpc>
          <a:spcPct val="90000"/>
        </a:lnSpc>
        <a:spcBef>
          <a:spcPct val="0"/>
        </a:spcBef>
        <a:buNone/>
        <a:defRPr sz="4400" b="1" kern="1200" spc="-100" baseline="0">
          <a:solidFill>
            <a:schemeClr val="bg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52">
          <p15:clr>
            <a:srgbClr val="F26B43"/>
          </p15:clr>
        </p15:guide>
        <p15:guide id="2" orient="horz" pos="2996">
          <p15:clr>
            <a:srgbClr val="F26B43"/>
          </p15:clr>
        </p15:guide>
        <p15:guide id="3" orient="horz" pos="2438">
          <p15:clr>
            <a:srgbClr val="F26B43"/>
          </p15:clr>
        </p15:guide>
        <p15:guide id="4" orient="horz" pos="1882">
          <p15:clr>
            <a:srgbClr val="F26B43"/>
          </p15:clr>
        </p15:guide>
        <p15:guide id="5" orient="horz" pos="1324">
          <p15:clr>
            <a:srgbClr val="F26B43"/>
          </p15:clr>
        </p15:guide>
        <p15:guide id="6" orient="horz" pos="768">
          <p15:clr>
            <a:srgbClr val="F26B43"/>
          </p15:clr>
        </p15:guide>
        <p15:guide id="7" pos="3840">
          <p15:clr>
            <a:srgbClr val="F26B43"/>
          </p15:clr>
        </p15:guide>
        <p15:guide id="8" pos="770">
          <p15:clr>
            <a:srgbClr val="F26B43"/>
          </p15:clr>
        </p15:guide>
        <p15:guide id="9" pos="1382">
          <p15:clr>
            <a:srgbClr val="F26B43"/>
          </p15:clr>
        </p15:guide>
        <p15:guide id="10" pos="1998">
          <p15:clr>
            <a:srgbClr val="F26B43"/>
          </p15:clr>
        </p15:guide>
        <p15:guide id="11" pos="2612">
          <p15:clr>
            <a:srgbClr val="F26B43"/>
          </p15:clr>
        </p15:guide>
        <p15:guide id="12" pos="3226">
          <p15:clr>
            <a:srgbClr val="F26B43"/>
          </p15:clr>
        </p15:guide>
        <p15:guide id="13" pos="4454">
          <p15:clr>
            <a:srgbClr val="F26B43"/>
          </p15:clr>
        </p15:guide>
        <p15:guide id="14" pos="5070">
          <p15:clr>
            <a:srgbClr val="F26B43"/>
          </p15:clr>
        </p15:guide>
        <p15:guide id="15" pos="5682">
          <p15:clr>
            <a:srgbClr val="F26B43"/>
          </p15:clr>
        </p15:guide>
        <p15:guide id="16" pos="6298">
          <p15:clr>
            <a:srgbClr val="F26B43"/>
          </p15:clr>
        </p15:guide>
        <p15:guide id="17" pos="6912">
          <p15:clr>
            <a:srgbClr val="F26B43"/>
          </p15:clr>
        </p15:guide>
        <p15:guide id="18" pos="6602">
          <p15:clr>
            <a:srgbClr val="F26B43"/>
          </p15:clr>
        </p15:guide>
        <p15:guide id="19" pos="5990">
          <p15:clr>
            <a:srgbClr val="F26B43"/>
          </p15:clr>
        </p15:guide>
        <p15:guide id="20" pos="5376">
          <p15:clr>
            <a:srgbClr val="F26B43"/>
          </p15:clr>
        </p15:guide>
        <p15:guide id="21" pos="4762">
          <p15:clr>
            <a:srgbClr val="F26B43"/>
          </p15:clr>
        </p15:guide>
        <p15:guide id="22" pos="4146">
          <p15:clr>
            <a:srgbClr val="F26B43"/>
          </p15:clr>
        </p15:guide>
        <p15:guide id="23" pos="3530">
          <p15:clr>
            <a:srgbClr val="F26B43"/>
          </p15:clr>
        </p15:guide>
        <p15:guide id="24" pos="2916">
          <p15:clr>
            <a:srgbClr val="F26B43"/>
          </p15:clr>
        </p15:guide>
        <p15:guide id="25" pos="2304">
          <p15:clr>
            <a:srgbClr val="F26B43"/>
          </p15:clr>
        </p15:guide>
        <p15:guide id="26" pos="1688">
          <p15:clr>
            <a:srgbClr val="F26B43"/>
          </p15:clr>
        </p15:guide>
        <p15:guide id="27" pos="10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A7708EE-1203-6627-4492-4797498C9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FDCDABF-93DA-7B9F-6A5C-FDB0A4A4A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2DC7827-972A-8F6F-1901-32D8CF4EA3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123D8-D74E-45FF-8A5E-1F1467127A0A}" type="datetimeFigureOut">
              <a:rPr lang="sv-SE" smtClean="0"/>
              <a:t>2023-12-06</a:t>
            </a:fld>
            <a:endParaRPr lang="sv-SE"/>
          </a:p>
        </p:txBody>
      </p:sp>
      <p:sp>
        <p:nvSpPr>
          <p:cNvPr id="5" name="Platshållare för sidfot 4">
            <a:extLst>
              <a:ext uri="{FF2B5EF4-FFF2-40B4-BE49-F238E27FC236}">
                <a16:creationId xmlns:a16="http://schemas.microsoft.com/office/drawing/2014/main" id="{D5A5645A-D62C-7FAB-B5C8-08A26FFB5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C8BE34B-6991-6412-D784-7525E89C89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47564-E29A-4039-A521-FA633551344B}" type="slidenum">
              <a:rPr lang="sv-SE" smtClean="0"/>
              <a:pPr/>
              <a:t>‹#›</a:t>
            </a:fld>
            <a:endParaRPr lang="sv-SE" dirty="0"/>
          </a:p>
        </p:txBody>
      </p:sp>
      <p:sp>
        <p:nvSpPr>
          <p:cNvPr id="7" name="Rektangel 6">
            <a:extLst>
              <a:ext uri="{FF2B5EF4-FFF2-40B4-BE49-F238E27FC236}">
                <a16:creationId xmlns:a16="http://schemas.microsoft.com/office/drawing/2014/main" id="{B6AB5413-173C-4456-BB08-726C0322C0FA}"/>
              </a:ext>
            </a:extLst>
          </p:cNvPr>
          <p:cNvSpPr/>
          <p:nvPr userDrawn="1"/>
        </p:nvSpPr>
        <p:spPr>
          <a:xfrm>
            <a:off x="0" y="0"/>
            <a:ext cx="12192000" cy="704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RASTER" hidden="1">
            <a:extLst>
              <a:ext uri="{FF2B5EF4-FFF2-40B4-BE49-F238E27FC236}">
                <a16:creationId xmlns:a16="http://schemas.microsoft.com/office/drawing/2014/main" id="{CB3FE830-0E40-F857-37C2-526305937F8D}"/>
              </a:ext>
            </a:extLst>
          </p:cNvPr>
          <p:cNvGrpSpPr>
            <a:grpSpLocks noChangeAspect="1"/>
          </p:cNvGrpSpPr>
          <p:nvPr userDrawn="1"/>
        </p:nvGrpSpPr>
        <p:grpSpPr bwMode="auto">
          <a:xfrm>
            <a:off x="1588" y="-1"/>
            <a:ext cx="12190412" cy="6859031"/>
            <a:chOff x="1" y="0"/>
            <a:chExt cx="6336" cy="3565"/>
          </a:xfrm>
        </p:grpSpPr>
        <p:sp>
          <p:nvSpPr>
            <p:cNvPr id="9" name="AutoShape 3">
              <a:extLst>
                <a:ext uri="{FF2B5EF4-FFF2-40B4-BE49-F238E27FC236}">
                  <a16:creationId xmlns:a16="http://schemas.microsoft.com/office/drawing/2014/main" id="{AD3FCE2F-C454-3BF9-6A8A-F9DF10D8C984}"/>
                </a:ext>
              </a:extLst>
            </p:cNvPr>
            <p:cNvSpPr>
              <a:spLocks noChangeAspect="1" noChangeArrowheads="1" noTextEdit="1"/>
            </p:cNvSpPr>
            <p:nvPr userDrawn="1"/>
          </p:nvSpPr>
          <p:spPr bwMode="auto">
            <a:xfrm>
              <a:off x="1" y="0"/>
              <a:ext cx="6336" cy="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Rectangle 5">
              <a:extLst>
                <a:ext uri="{FF2B5EF4-FFF2-40B4-BE49-F238E27FC236}">
                  <a16:creationId xmlns:a16="http://schemas.microsoft.com/office/drawing/2014/main" id="{09E65337-2EF4-050A-4AB1-346419C2B6A5}"/>
                </a:ext>
              </a:extLst>
            </p:cNvPr>
            <p:cNvSpPr>
              <a:spLocks noChangeArrowheads="1"/>
            </p:cNvSpPr>
            <p:nvPr userDrawn="1"/>
          </p:nvSpPr>
          <p:spPr bwMode="auto">
            <a:xfrm>
              <a:off x="635" y="634"/>
              <a:ext cx="5068" cy="2297"/>
            </a:xfrm>
            <a:prstGeom prst="rect">
              <a:avLst/>
            </a:prstGeom>
            <a:solidFill>
              <a:srgbClr val="E9F5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Rectangle 6">
              <a:extLst>
                <a:ext uri="{FF2B5EF4-FFF2-40B4-BE49-F238E27FC236}">
                  <a16:creationId xmlns:a16="http://schemas.microsoft.com/office/drawing/2014/main" id="{4DC03D66-EA45-FB33-C091-09831F3DB1DE}"/>
                </a:ext>
              </a:extLst>
            </p:cNvPr>
            <p:cNvSpPr>
              <a:spLocks noChangeArrowheads="1"/>
            </p:cNvSpPr>
            <p:nvPr userDrawn="1"/>
          </p:nvSpPr>
          <p:spPr bwMode="auto">
            <a:xfrm>
              <a:off x="63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Rectangle 7">
              <a:extLst>
                <a:ext uri="{FF2B5EF4-FFF2-40B4-BE49-F238E27FC236}">
                  <a16:creationId xmlns:a16="http://schemas.microsoft.com/office/drawing/2014/main" id="{16D8787D-A574-B721-AE06-C3D2EEF6397C}"/>
                </a:ext>
              </a:extLst>
            </p:cNvPr>
            <p:cNvSpPr>
              <a:spLocks noChangeArrowheads="1"/>
            </p:cNvSpPr>
            <p:nvPr userDrawn="1"/>
          </p:nvSpPr>
          <p:spPr bwMode="auto">
            <a:xfrm>
              <a:off x="1141"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Rectangle 8">
              <a:extLst>
                <a:ext uri="{FF2B5EF4-FFF2-40B4-BE49-F238E27FC236}">
                  <a16:creationId xmlns:a16="http://schemas.microsoft.com/office/drawing/2014/main" id="{E3210FE4-D40B-74F2-9DAA-CD800A9F70D0}"/>
                </a:ext>
              </a:extLst>
            </p:cNvPr>
            <p:cNvSpPr>
              <a:spLocks noChangeArrowheads="1"/>
            </p:cNvSpPr>
            <p:nvPr userDrawn="1"/>
          </p:nvSpPr>
          <p:spPr bwMode="auto">
            <a:xfrm>
              <a:off x="164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Rectangle 9">
              <a:extLst>
                <a:ext uri="{FF2B5EF4-FFF2-40B4-BE49-F238E27FC236}">
                  <a16:creationId xmlns:a16="http://schemas.microsoft.com/office/drawing/2014/main" id="{9135B04C-A199-75B8-AFEA-259F4A0901B4}"/>
                </a:ext>
              </a:extLst>
            </p:cNvPr>
            <p:cNvSpPr>
              <a:spLocks noChangeArrowheads="1"/>
            </p:cNvSpPr>
            <p:nvPr userDrawn="1"/>
          </p:nvSpPr>
          <p:spPr bwMode="auto">
            <a:xfrm>
              <a:off x="2155"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Rectangle 10">
              <a:extLst>
                <a:ext uri="{FF2B5EF4-FFF2-40B4-BE49-F238E27FC236}">
                  <a16:creationId xmlns:a16="http://schemas.microsoft.com/office/drawing/2014/main" id="{D0A183AE-4FF1-B273-21D5-5F5B19CC428E}"/>
                </a:ext>
              </a:extLst>
            </p:cNvPr>
            <p:cNvSpPr>
              <a:spLocks noChangeArrowheads="1"/>
            </p:cNvSpPr>
            <p:nvPr userDrawn="1"/>
          </p:nvSpPr>
          <p:spPr bwMode="auto">
            <a:xfrm>
              <a:off x="2662"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Rectangle 11">
              <a:extLst>
                <a:ext uri="{FF2B5EF4-FFF2-40B4-BE49-F238E27FC236}">
                  <a16:creationId xmlns:a16="http://schemas.microsoft.com/office/drawing/2014/main" id="{C0509431-150C-D422-216F-275CDB4C2BB0}"/>
                </a:ext>
              </a:extLst>
            </p:cNvPr>
            <p:cNvSpPr>
              <a:spLocks noChangeArrowheads="1"/>
            </p:cNvSpPr>
            <p:nvPr userDrawn="1"/>
          </p:nvSpPr>
          <p:spPr bwMode="auto">
            <a:xfrm>
              <a:off x="3169"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Rectangle 12">
              <a:extLst>
                <a:ext uri="{FF2B5EF4-FFF2-40B4-BE49-F238E27FC236}">
                  <a16:creationId xmlns:a16="http://schemas.microsoft.com/office/drawing/2014/main" id="{44BD1355-C073-C1C5-B031-580996A149EE}"/>
                </a:ext>
              </a:extLst>
            </p:cNvPr>
            <p:cNvSpPr>
              <a:spLocks noChangeArrowheads="1"/>
            </p:cNvSpPr>
            <p:nvPr userDrawn="1"/>
          </p:nvSpPr>
          <p:spPr bwMode="auto">
            <a:xfrm>
              <a:off x="3676"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Rectangle 13">
              <a:extLst>
                <a:ext uri="{FF2B5EF4-FFF2-40B4-BE49-F238E27FC236}">
                  <a16:creationId xmlns:a16="http://schemas.microsoft.com/office/drawing/2014/main" id="{AFE73A15-D2BF-BADB-4913-E635B32A8D20}"/>
                </a:ext>
              </a:extLst>
            </p:cNvPr>
            <p:cNvSpPr>
              <a:spLocks noChangeArrowheads="1"/>
            </p:cNvSpPr>
            <p:nvPr userDrawn="1"/>
          </p:nvSpPr>
          <p:spPr bwMode="auto">
            <a:xfrm>
              <a:off x="4183"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Rectangle 14">
              <a:extLst>
                <a:ext uri="{FF2B5EF4-FFF2-40B4-BE49-F238E27FC236}">
                  <a16:creationId xmlns:a16="http://schemas.microsoft.com/office/drawing/2014/main" id="{98C24860-2231-78E5-3BAA-9CD6F8C32197}"/>
                </a:ext>
              </a:extLst>
            </p:cNvPr>
            <p:cNvSpPr>
              <a:spLocks noChangeArrowheads="1"/>
            </p:cNvSpPr>
            <p:nvPr userDrawn="1"/>
          </p:nvSpPr>
          <p:spPr bwMode="auto">
            <a:xfrm>
              <a:off x="4689" y="634"/>
              <a:ext cx="254"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Rectangle 15">
              <a:extLst>
                <a:ext uri="{FF2B5EF4-FFF2-40B4-BE49-F238E27FC236}">
                  <a16:creationId xmlns:a16="http://schemas.microsoft.com/office/drawing/2014/main" id="{7B156ED2-F158-F12F-2929-6F48CEB3D2F6}"/>
                </a:ext>
              </a:extLst>
            </p:cNvPr>
            <p:cNvSpPr>
              <a:spLocks noChangeArrowheads="1"/>
            </p:cNvSpPr>
            <p:nvPr userDrawn="1"/>
          </p:nvSpPr>
          <p:spPr bwMode="auto">
            <a:xfrm>
              <a:off x="5197" y="634"/>
              <a:ext cx="253" cy="2297"/>
            </a:xfrm>
            <a:prstGeom prst="rect">
              <a:avLst/>
            </a:prstGeom>
            <a:solidFill>
              <a:srgbClr val="CDEB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Line 16">
              <a:extLst>
                <a:ext uri="{FF2B5EF4-FFF2-40B4-BE49-F238E27FC236}">
                  <a16:creationId xmlns:a16="http://schemas.microsoft.com/office/drawing/2014/main" id="{6E96EDF4-926F-7B65-49EA-E58D1694E7A0}"/>
                </a:ext>
              </a:extLst>
            </p:cNvPr>
            <p:cNvSpPr>
              <a:spLocks noChangeShapeType="1"/>
            </p:cNvSpPr>
            <p:nvPr userDrawn="1"/>
          </p:nvSpPr>
          <p:spPr bwMode="auto">
            <a:xfrm>
              <a:off x="1" y="634"/>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 name="Line 17">
              <a:extLst>
                <a:ext uri="{FF2B5EF4-FFF2-40B4-BE49-F238E27FC236}">
                  <a16:creationId xmlns:a16="http://schemas.microsoft.com/office/drawing/2014/main" id="{BDAC9F98-4CAD-8717-9DC5-25F1999B0AC3}"/>
                </a:ext>
              </a:extLst>
            </p:cNvPr>
            <p:cNvSpPr>
              <a:spLocks noChangeShapeType="1"/>
            </p:cNvSpPr>
            <p:nvPr userDrawn="1"/>
          </p:nvSpPr>
          <p:spPr bwMode="auto">
            <a:xfrm>
              <a:off x="1" y="109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3" name="Line 18">
              <a:extLst>
                <a:ext uri="{FF2B5EF4-FFF2-40B4-BE49-F238E27FC236}">
                  <a16:creationId xmlns:a16="http://schemas.microsoft.com/office/drawing/2014/main" id="{4B08BA6E-5DF0-9716-C2EF-FF3DC54DF868}"/>
                </a:ext>
              </a:extLst>
            </p:cNvPr>
            <p:cNvSpPr>
              <a:spLocks noChangeShapeType="1"/>
            </p:cNvSpPr>
            <p:nvPr userDrawn="1"/>
          </p:nvSpPr>
          <p:spPr bwMode="auto">
            <a:xfrm>
              <a:off x="1" y="1553"/>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 name="Line 19">
              <a:extLst>
                <a:ext uri="{FF2B5EF4-FFF2-40B4-BE49-F238E27FC236}">
                  <a16:creationId xmlns:a16="http://schemas.microsoft.com/office/drawing/2014/main" id="{AF14C3C4-3BD2-B6D4-8215-441F9FB7FF30}"/>
                </a:ext>
              </a:extLst>
            </p:cNvPr>
            <p:cNvSpPr>
              <a:spLocks noChangeShapeType="1"/>
            </p:cNvSpPr>
            <p:nvPr userDrawn="1"/>
          </p:nvSpPr>
          <p:spPr bwMode="auto">
            <a:xfrm>
              <a:off x="1" y="201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5" name="Line 20">
              <a:extLst>
                <a:ext uri="{FF2B5EF4-FFF2-40B4-BE49-F238E27FC236}">
                  <a16:creationId xmlns:a16="http://schemas.microsoft.com/office/drawing/2014/main" id="{4DCADB00-D842-C3DA-5987-6F3603B4FBE3}"/>
                </a:ext>
              </a:extLst>
            </p:cNvPr>
            <p:cNvSpPr>
              <a:spLocks noChangeShapeType="1"/>
            </p:cNvSpPr>
            <p:nvPr userDrawn="1"/>
          </p:nvSpPr>
          <p:spPr bwMode="auto">
            <a:xfrm>
              <a:off x="1" y="2472"/>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21">
              <a:extLst>
                <a:ext uri="{FF2B5EF4-FFF2-40B4-BE49-F238E27FC236}">
                  <a16:creationId xmlns:a16="http://schemas.microsoft.com/office/drawing/2014/main" id="{0DF61C44-723E-86B2-FE63-0006AACD91A3}"/>
                </a:ext>
              </a:extLst>
            </p:cNvPr>
            <p:cNvSpPr>
              <a:spLocks noChangeShapeType="1"/>
            </p:cNvSpPr>
            <p:nvPr userDrawn="1"/>
          </p:nvSpPr>
          <p:spPr bwMode="auto">
            <a:xfrm>
              <a:off x="1" y="2931"/>
              <a:ext cx="6336" cy="0"/>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Line 22">
              <a:extLst>
                <a:ext uri="{FF2B5EF4-FFF2-40B4-BE49-F238E27FC236}">
                  <a16:creationId xmlns:a16="http://schemas.microsoft.com/office/drawing/2014/main" id="{810F39AC-B907-59BE-CEB3-599EDAF5E6C6}"/>
                </a:ext>
              </a:extLst>
            </p:cNvPr>
            <p:cNvSpPr>
              <a:spLocks noChangeShapeType="1"/>
            </p:cNvSpPr>
            <p:nvPr userDrawn="1"/>
          </p:nvSpPr>
          <p:spPr bwMode="auto">
            <a:xfrm>
              <a:off x="63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 name="Line 23">
              <a:extLst>
                <a:ext uri="{FF2B5EF4-FFF2-40B4-BE49-F238E27FC236}">
                  <a16:creationId xmlns:a16="http://schemas.microsoft.com/office/drawing/2014/main" id="{CFAC51DF-8796-5DC2-B22E-0EF839C69AB3}"/>
                </a:ext>
              </a:extLst>
            </p:cNvPr>
            <p:cNvSpPr>
              <a:spLocks noChangeShapeType="1"/>
            </p:cNvSpPr>
            <p:nvPr userDrawn="1"/>
          </p:nvSpPr>
          <p:spPr bwMode="auto">
            <a:xfrm>
              <a:off x="1141"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 name="Line 24">
              <a:extLst>
                <a:ext uri="{FF2B5EF4-FFF2-40B4-BE49-F238E27FC236}">
                  <a16:creationId xmlns:a16="http://schemas.microsoft.com/office/drawing/2014/main" id="{E8604D38-6EE2-FFCD-572A-B3508912AE79}"/>
                </a:ext>
              </a:extLst>
            </p:cNvPr>
            <p:cNvSpPr>
              <a:spLocks noChangeShapeType="1"/>
            </p:cNvSpPr>
            <p:nvPr userDrawn="1"/>
          </p:nvSpPr>
          <p:spPr bwMode="auto">
            <a:xfrm>
              <a:off x="164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0" name="Line 25">
              <a:extLst>
                <a:ext uri="{FF2B5EF4-FFF2-40B4-BE49-F238E27FC236}">
                  <a16:creationId xmlns:a16="http://schemas.microsoft.com/office/drawing/2014/main" id="{AA381248-8A5F-E165-B873-9330C121CA04}"/>
                </a:ext>
              </a:extLst>
            </p:cNvPr>
            <p:cNvSpPr>
              <a:spLocks noChangeShapeType="1"/>
            </p:cNvSpPr>
            <p:nvPr userDrawn="1"/>
          </p:nvSpPr>
          <p:spPr bwMode="auto">
            <a:xfrm>
              <a:off x="2155"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1" name="Line 26">
              <a:extLst>
                <a:ext uri="{FF2B5EF4-FFF2-40B4-BE49-F238E27FC236}">
                  <a16:creationId xmlns:a16="http://schemas.microsoft.com/office/drawing/2014/main" id="{F6BB7985-9FA3-E813-BE6A-E304C3CF88EF}"/>
                </a:ext>
              </a:extLst>
            </p:cNvPr>
            <p:cNvSpPr>
              <a:spLocks noChangeShapeType="1"/>
            </p:cNvSpPr>
            <p:nvPr userDrawn="1"/>
          </p:nvSpPr>
          <p:spPr bwMode="auto">
            <a:xfrm>
              <a:off x="2662"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2" name="Line 27">
              <a:extLst>
                <a:ext uri="{FF2B5EF4-FFF2-40B4-BE49-F238E27FC236}">
                  <a16:creationId xmlns:a16="http://schemas.microsoft.com/office/drawing/2014/main" id="{08B8BB0A-DD13-1368-B81E-6C4F95791E9A}"/>
                </a:ext>
              </a:extLst>
            </p:cNvPr>
            <p:cNvSpPr>
              <a:spLocks noChangeShapeType="1"/>
            </p:cNvSpPr>
            <p:nvPr userDrawn="1"/>
          </p:nvSpPr>
          <p:spPr bwMode="auto">
            <a:xfrm>
              <a:off x="316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3" name="Line 28">
              <a:extLst>
                <a:ext uri="{FF2B5EF4-FFF2-40B4-BE49-F238E27FC236}">
                  <a16:creationId xmlns:a16="http://schemas.microsoft.com/office/drawing/2014/main" id="{1ABDDC39-33FB-1CAB-69DE-115439F5ABEA}"/>
                </a:ext>
              </a:extLst>
            </p:cNvPr>
            <p:cNvSpPr>
              <a:spLocks noChangeShapeType="1"/>
            </p:cNvSpPr>
            <p:nvPr userDrawn="1"/>
          </p:nvSpPr>
          <p:spPr bwMode="auto">
            <a:xfrm>
              <a:off x="3676"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29">
              <a:extLst>
                <a:ext uri="{FF2B5EF4-FFF2-40B4-BE49-F238E27FC236}">
                  <a16:creationId xmlns:a16="http://schemas.microsoft.com/office/drawing/2014/main" id="{D2F0DB41-A951-EB8C-3417-3A566E717D26}"/>
                </a:ext>
              </a:extLst>
            </p:cNvPr>
            <p:cNvSpPr>
              <a:spLocks noChangeShapeType="1"/>
            </p:cNvSpPr>
            <p:nvPr userDrawn="1"/>
          </p:nvSpPr>
          <p:spPr bwMode="auto">
            <a:xfrm>
              <a:off x="418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30">
              <a:extLst>
                <a:ext uri="{FF2B5EF4-FFF2-40B4-BE49-F238E27FC236}">
                  <a16:creationId xmlns:a16="http://schemas.microsoft.com/office/drawing/2014/main" id="{5E30B3D3-70A6-7B42-DF1A-40832A7432AA}"/>
                </a:ext>
              </a:extLst>
            </p:cNvPr>
            <p:cNvSpPr>
              <a:spLocks noChangeShapeType="1"/>
            </p:cNvSpPr>
            <p:nvPr userDrawn="1"/>
          </p:nvSpPr>
          <p:spPr bwMode="auto">
            <a:xfrm>
              <a:off x="4689"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31">
              <a:extLst>
                <a:ext uri="{FF2B5EF4-FFF2-40B4-BE49-F238E27FC236}">
                  <a16:creationId xmlns:a16="http://schemas.microsoft.com/office/drawing/2014/main" id="{D0BC7947-36EE-C10F-EEA4-766410E14951}"/>
                </a:ext>
              </a:extLst>
            </p:cNvPr>
            <p:cNvSpPr>
              <a:spLocks noChangeShapeType="1"/>
            </p:cNvSpPr>
            <p:nvPr userDrawn="1"/>
          </p:nvSpPr>
          <p:spPr bwMode="auto">
            <a:xfrm>
              <a:off x="5197"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32">
              <a:extLst>
                <a:ext uri="{FF2B5EF4-FFF2-40B4-BE49-F238E27FC236}">
                  <a16:creationId xmlns:a16="http://schemas.microsoft.com/office/drawing/2014/main" id="{AC3A0E61-8D08-E6DC-48C9-453258B83850}"/>
                </a:ext>
              </a:extLst>
            </p:cNvPr>
            <p:cNvSpPr>
              <a:spLocks noChangeShapeType="1"/>
            </p:cNvSpPr>
            <p:nvPr userDrawn="1"/>
          </p:nvSpPr>
          <p:spPr bwMode="auto">
            <a:xfrm>
              <a:off x="5703" y="0"/>
              <a:ext cx="0" cy="3565"/>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Rectangle 33">
              <a:extLst>
                <a:ext uri="{FF2B5EF4-FFF2-40B4-BE49-F238E27FC236}">
                  <a16:creationId xmlns:a16="http://schemas.microsoft.com/office/drawing/2014/main" id="{25494421-FA63-1835-4B31-5B35229EDEB3}"/>
                </a:ext>
              </a:extLst>
            </p:cNvPr>
            <p:cNvSpPr>
              <a:spLocks noChangeArrowheads="1"/>
            </p:cNvSpPr>
            <p:nvPr userDrawn="1"/>
          </p:nvSpPr>
          <p:spPr bwMode="auto">
            <a:xfrm>
              <a:off x="635" y="634"/>
              <a:ext cx="5068" cy="2297"/>
            </a:xfrm>
            <a:prstGeom prst="rect">
              <a:avLst/>
            </a:prstGeom>
            <a:noFill/>
            <a:ln w="3175" cap="flat">
              <a:solidFill>
                <a:srgbClr val="E0455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34">
              <a:extLst>
                <a:ext uri="{FF2B5EF4-FFF2-40B4-BE49-F238E27FC236}">
                  <a16:creationId xmlns:a16="http://schemas.microsoft.com/office/drawing/2014/main" id="{E0189599-F427-7737-5959-FA5EB034B346}"/>
                </a:ext>
              </a:extLst>
            </p:cNvPr>
            <p:cNvSpPr>
              <a:spLocks noChangeShapeType="1"/>
            </p:cNvSpPr>
            <p:nvPr userDrawn="1"/>
          </p:nvSpPr>
          <p:spPr bwMode="auto">
            <a:xfrm>
              <a:off x="63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35">
              <a:extLst>
                <a:ext uri="{FF2B5EF4-FFF2-40B4-BE49-F238E27FC236}">
                  <a16:creationId xmlns:a16="http://schemas.microsoft.com/office/drawing/2014/main" id="{66A663CC-C527-2D5F-A85C-A0167D9D85B1}"/>
                </a:ext>
              </a:extLst>
            </p:cNvPr>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Line 36">
              <a:extLst>
                <a:ext uri="{FF2B5EF4-FFF2-40B4-BE49-F238E27FC236}">
                  <a16:creationId xmlns:a16="http://schemas.microsoft.com/office/drawing/2014/main" id="{C7A969BD-EBE8-7453-057B-A237698BCC26}"/>
                </a:ext>
              </a:extLst>
            </p:cNvPr>
            <p:cNvSpPr>
              <a:spLocks noChangeShapeType="1"/>
            </p:cNvSpPr>
            <p:nvPr userDrawn="1"/>
          </p:nvSpPr>
          <p:spPr bwMode="auto">
            <a:xfrm>
              <a:off x="1141"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2" name="Line 37">
              <a:extLst>
                <a:ext uri="{FF2B5EF4-FFF2-40B4-BE49-F238E27FC236}">
                  <a16:creationId xmlns:a16="http://schemas.microsoft.com/office/drawing/2014/main" id="{29D623ED-3A67-1629-11F4-04549016035F}"/>
                </a:ext>
              </a:extLst>
            </p:cNvPr>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3" name="Line 38">
              <a:extLst>
                <a:ext uri="{FF2B5EF4-FFF2-40B4-BE49-F238E27FC236}">
                  <a16:creationId xmlns:a16="http://schemas.microsoft.com/office/drawing/2014/main" id="{19F60CED-89D5-0667-398B-0D2091E4C8EE}"/>
                </a:ext>
              </a:extLst>
            </p:cNvPr>
            <p:cNvSpPr>
              <a:spLocks noChangeShapeType="1"/>
            </p:cNvSpPr>
            <p:nvPr userDrawn="1"/>
          </p:nvSpPr>
          <p:spPr bwMode="auto">
            <a:xfrm>
              <a:off x="164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4" name="Line 39">
              <a:extLst>
                <a:ext uri="{FF2B5EF4-FFF2-40B4-BE49-F238E27FC236}">
                  <a16:creationId xmlns:a16="http://schemas.microsoft.com/office/drawing/2014/main" id="{11EE8508-BC64-CDE9-27CE-08E3EAAB49F1}"/>
                </a:ext>
              </a:extLst>
            </p:cNvPr>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5" name="Line 40">
              <a:extLst>
                <a:ext uri="{FF2B5EF4-FFF2-40B4-BE49-F238E27FC236}">
                  <a16:creationId xmlns:a16="http://schemas.microsoft.com/office/drawing/2014/main" id="{F504DB39-9739-C6AA-65DC-E65951859FC5}"/>
                </a:ext>
              </a:extLst>
            </p:cNvPr>
            <p:cNvSpPr>
              <a:spLocks noChangeShapeType="1"/>
            </p:cNvSpPr>
            <p:nvPr userDrawn="1"/>
          </p:nvSpPr>
          <p:spPr bwMode="auto">
            <a:xfrm>
              <a:off x="2155"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6" name="Line 41">
              <a:extLst>
                <a:ext uri="{FF2B5EF4-FFF2-40B4-BE49-F238E27FC236}">
                  <a16:creationId xmlns:a16="http://schemas.microsoft.com/office/drawing/2014/main" id="{094CABB5-7250-A7F4-FE49-50381BACD569}"/>
                </a:ext>
              </a:extLst>
            </p:cNvPr>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7" name="Line 42">
              <a:extLst>
                <a:ext uri="{FF2B5EF4-FFF2-40B4-BE49-F238E27FC236}">
                  <a16:creationId xmlns:a16="http://schemas.microsoft.com/office/drawing/2014/main" id="{D399A47C-9629-8D25-36ED-50631E94D51D}"/>
                </a:ext>
              </a:extLst>
            </p:cNvPr>
            <p:cNvSpPr>
              <a:spLocks noChangeShapeType="1"/>
            </p:cNvSpPr>
            <p:nvPr userDrawn="1"/>
          </p:nvSpPr>
          <p:spPr bwMode="auto">
            <a:xfrm>
              <a:off x="2662"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8" name="Line 43">
              <a:extLst>
                <a:ext uri="{FF2B5EF4-FFF2-40B4-BE49-F238E27FC236}">
                  <a16:creationId xmlns:a16="http://schemas.microsoft.com/office/drawing/2014/main" id="{0CA3B03A-E283-09D9-C01B-79ED25EE9179}"/>
                </a:ext>
              </a:extLst>
            </p:cNvPr>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9" name="Line 44">
              <a:extLst>
                <a:ext uri="{FF2B5EF4-FFF2-40B4-BE49-F238E27FC236}">
                  <a16:creationId xmlns:a16="http://schemas.microsoft.com/office/drawing/2014/main" id="{D7C40C38-9B06-AD72-419A-A458BF2B7D80}"/>
                </a:ext>
              </a:extLst>
            </p:cNvPr>
            <p:cNvSpPr>
              <a:spLocks noChangeShapeType="1"/>
            </p:cNvSpPr>
            <p:nvPr userDrawn="1"/>
          </p:nvSpPr>
          <p:spPr bwMode="auto">
            <a:xfrm>
              <a:off x="316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0" name="Line 45">
              <a:extLst>
                <a:ext uri="{FF2B5EF4-FFF2-40B4-BE49-F238E27FC236}">
                  <a16:creationId xmlns:a16="http://schemas.microsoft.com/office/drawing/2014/main" id="{6B42AA9B-AEA5-190C-BD0A-ED8326D49473}"/>
                </a:ext>
              </a:extLst>
            </p:cNvPr>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1" name="Line 46">
              <a:extLst>
                <a:ext uri="{FF2B5EF4-FFF2-40B4-BE49-F238E27FC236}">
                  <a16:creationId xmlns:a16="http://schemas.microsoft.com/office/drawing/2014/main" id="{F5C96371-AFD4-E205-B56C-95BF1C8BD6AB}"/>
                </a:ext>
              </a:extLst>
            </p:cNvPr>
            <p:cNvSpPr>
              <a:spLocks noChangeShapeType="1"/>
            </p:cNvSpPr>
            <p:nvPr userDrawn="1"/>
          </p:nvSpPr>
          <p:spPr bwMode="auto">
            <a:xfrm>
              <a:off x="3676"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2" name="Line 47">
              <a:extLst>
                <a:ext uri="{FF2B5EF4-FFF2-40B4-BE49-F238E27FC236}">
                  <a16:creationId xmlns:a16="http://schemas.microsoft.com/office/drawing/2014/main" id="{2563EAD8-F84A-B4F7-5AD8-B8256AC26636}"/>
                </a:ext>
              </a:extLst>
            </p:cNvPr>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3" name="Line 48">
              <a:extLst>
                <a:ext uri="{FF2B5EF4-FFF2-40B4-BE49-F238E27FC236}">
                  <a16:creationId xmlns:a16="http://schemas.microsoft.com/office/drawing/2014/main" id="{B4B1F52D-DB3F-BE62-015D-7FEC41957E54}"/>
                </a:ext>
              </a:extLst>
            </p:cNvPr>
            <p:cNvSpPr>
              <a:spLocks noChangeShapeType="1"/>
            </p:cNvSpPr>
            <p:nvPr userDrawn="1"/>
          </p:nvSpPr>
          <p:spPr bwMode="auto">
            <a:xfrm>
              <a:off x="418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4" name="Line 49">
              <a:extLst>
                <a:ext uri="{FF2B5EF4-FFF2-40B4-BE49-F238E27FC236}">
                  <a16:creationId xmlns:a16="http://schemas.microsoft.com/office/drawing/2014/main" id="{82268BC3-7954-C6A6-4F78-43BC6ABD5B78}"/>
                </a:ext>
              </a:extLst>
            </p:cNvPr>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5" name="Line 50">
              <a:extLst>
                <a:ext uri="{FF2B5EF4-FFF2-40B4-BE49-F238E27FC236}">
                  <a16:creationId xmlns:a16="http://schemas.microsoft.com/office/drawing/2014/main" id="{DDE6B868-B861-F9C9-7475-D664012A152B}"/>
                </a:ext>
              </a:extLst>
            </p:cNvPr>
            <p:cNvSpPr>
              <a:spLocks noChangeShapeType="1"/>
            </p:cNvSpPr>
            <p:nvPr userDrawn="1"/>
          </p:nvSpPr>
          <p:spPr bwMode="auto">
            <a:xfrm>
              <a:off x="4689"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6" name="Line 51">
              <a:extLst>
                <a:ext uri="{FF2B5EF4-FFF2-40B4-BE49-F238E27FC236}">
                  <a16:creationId xmlns:a16="http://schemas.microsoft.com/office/drawing/2014/main" id="{C26E3AB3-392F-E993-6BFA-5B30059A562B}"/>
                </a:ext>
              </a:extLst>
            </p:cNvPr>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7" name="Line 52">
              <a:extLst>
                <a:ext uri="{FF2B5EF4-FFF2-40B4-BE49-F238E27FC236}">
                  <a16:creationId xmlns:a16="http://schemas.microsoft.com/office/drawing/2014/main" id="{BF6052FE-3AC8-F1D5-235A-47B2F4CE3888}"/>
                </a:ext>
              </a:extLst>
            </p:cNvPr>
            <p:cNvSpPr>
              <a:spLocks noChangeShapeType="1"/>
            </p:cNvSpPr>
            <p:nvPr userDrawn="1"/>
          </p:nvSpPr>
          <p:spPr bwMode="auto">
            <a:xfrm>
              <a:off x="5197"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8" name="Line 53">
              <a:extLst>
                <a:ext uri="{FF2B5EF4-FFF2-40B4-BE49-F238E27FC236}">
                  <a16:creationId xmlns:a16="http://schemas.microsoft.com/office/drawing/2014/main" id="{43993609-AAEE-FC82-99A5-D5B454EC23FB}"/>
                </a:ext>
              </a:extLst>
            </p:cNvPr>
            <p:cNvSpPr>
              <a:spLocks noChangeShapeType="1"/>
            </p:cNvSpPr>
            <p:nvPr userDrawn="1"/>
          </p:nvSpPr>
          <p:spPr bwMode="auto">
            <a:xfrm>
              <a:off x="5703" y="634"/>
              <a:ext cx="0" cy="2297"/>
            </a:xfrm>
            <a:prstGeom prst="line">
              <a:avLst/>
            </a:prstGeom>
            <a:noFill/>
            <a:ln w="3175" cap="flat">
              <a:solidFill>
                <a:srgbClr val="E0455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59" name="textruta 58">
            <a:extLst>
              <a:ext uri="{FF2B5EF4-FFF2-40B4-BE49-F238E27FC236}">
                <a16:creationId xmlns:a16="http://schemas.microsoft.com/office/drawing/2014/main" id="{DD451DE0-14FB-2206-786B-597DB53B4EF6}"/>
              </a:ext>
            </a:extLst>
          </p:cNvPr>
          <p:cNvSpPr txBox="1"/>
          <p:nvPr userDrawn="1"/>
        </p:nvSpPr>
        <p:spPr>
          <a:xfrm>
            <a:off x="1217539" y="6196253"/>
            <a:ext cx="4148138" cy="138499"/>
          </a:xfrm>
          <a:prstGeom prst="rect">
            <a:avLst/>
          </a:prstGeom>
          <a:noFill/>
        </p:spPr>
        <p:txBody>
          <a:bodyPr wrap="square" lIns="0" tIns="0" rIns="0" bIns="0" rtlCol="0" anchor="ctr">
            <a:spAutoFit/>
          </a:bodyPr>
          <a:lstStyle/>
          <a:p>
            <a:pPr algn="l"/>
            <a:r>
              <a:rPr lang="sv-SE" sz="900" spc="300" dirty="0">
                <a:latin typeface="Source Sans Pro" panose="020B0503030403020204" pitchFamily="34" charset="0"/>
              </a:rPr>
              <a:t>NORRBOTTEN.SE</a:t>
            </a:r>
          </a:p>
        </p:txBody>
      </p:sp>
      <p:grpSp>
        <p:nvGrpSpPr>
          <p:cNvPr id="60" name="Grupp 59">
            <a:extLst>
              <a:ext uri="{FF2B5EF4-FFF2-40B4-BE49-F238E27FC236}">
                <a16:creationId xmlns:a16="http://schemas.microsoft.com/office/drawing/2014/main" id="{7D8E94F4-616B-7226-8C5E-D544CC53D8D7}"/>
              </a:ext>
            </a:extLst>
          </p:cNvPr>
          <p:cNvGrpSpPr/>
          <p:nvPr userDrawn="1"/>
        </p:nvGrpSpPr>
        <p:grpSpPr>
          <a:xfrm>
            <a:off x="9389336" y="6076780"/>
            <a:ext cx="1576257" cy="238946"/>
            <a:chOff x="11130039" y="2821913"/>
            <a:chExt cx="649288" cy="98426"/>
          </a:xfrm>
        </p:grpSpPr>
        <p:sp>
          <p:nvSpPr>
            <p:cNvPr id="61" name="Oval 65">
              <a:extLst>
                <a:ext uri="{FF2B5EF4-FFF2-40B4-BE49-F238E27FC236}">
                  <a16:creationId xmlns:a16="http://schemas.microsoft.com/office/drawing/2014/main" id="{1A8ABA1D-88B2-5C2A-6CEE-42B289A53103}"/>
                </a:ext>
              </a:extLst>
            </p:cNvPr>
            <p:cNvSpPr>
              <a:spLocks noChangeArrowheads="1"/>
            </p:cNvSpPr>
            <p:nvPr userDrawn="1"/>
          </p:nvSpPr>
          <p:spPr bwMode="auto">
            <a:xfrm>
              <a:off x="11233227" y="2821913"/>
              <a:ext cx="34925" cy="34925"/>
            </a:xfrm>
            <a:prstGeom prst="ellipse">
              <a:avLst/>
            </a:prstGeom>
            <a:solidFill>
              <a:srgbClr val="EC6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2" name="Freeform 66">
              <a:extLst>
                <a:ext uri="{FF2B5EF4-FFF2-40B4-BE49-F238E27FC236}">
                  <a16:creationId xmlns:a16="http://schemas.microsoft.com/office/drawing/2014/main" id="{B890E4AD-7A00-E1A2-CAE0-7E5E68622CAD}"/>
                </a:ext>
              </a:extLst>
            </p:cNvPr>
            <p:cNvSpPr>
              <a:spLocks/>
            </p:cNvSpPr>
            <p:nvPr userDrawn="1"/>
          </p:nvSpPr>
          <p:spPr bwMode="auto">
            <a:xfrm>
              <a:off x="11130039" y="2829851"/>
              <a:ext cx="180975" cy="85725"/>
            </a:xfrm>
            <a:custGeom>
              <a:avLst/>
              <a:gdLst>
                <a:gd name="T0" fmla="*/ 454 w 683"/>
                <a:gd name="T1" fmla="*/ 244 h 318"/>
                <a:gd name="T2" fmla="*/ 652 w 683"/>
                <a:gd name="T3" fmla="*/ 1 h 318"/>
                <a:gd name="T4" fmla="*/ 683 w 683"/>
                <a:gd name="T5" fmla="*/ 37 h 318"/>
                <a:gd name="T6" fmla="*/ 454 w 683"/>
                <a:gd name="T7" fmla="*/ 318 h 318"/>
                <a:gd name="T8" fmla="*/ 255 w 683"/>
                <a:gd name="T9" fmla="*/ 74 h 318"/>
                <a:gd name="T10" fmla="*/ 89 w 683"/>
                <a:gd name="T11" fmla="*/ 279 h 318"/>
                <a:gd name="T12" fmla="*/ 59 w 683"/>
                <a:gd name="T13" fmla="*/ 316 h 318"/>
                <a:gd name="T14" fmla="*/ 55 w 683"/>
                <a:gd name="T15" fmla="*/ 316 h 318"/>
                <a:gd name="T16" fmla="*/ 0 w 683"/>
                <a:gd name="T17" fmla="*/ 316 h 318"/>
                <a:gd name="T18" fmla="*/ 256 w 683"/>
                <a:gd name="T19" fmla="*/ 0 h 318"/>
                <a:gd name="T20" fmla="*/ 454 w 683"/>
                <a:gd name="T21" fmla="*/ 24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3" h="318">
                  <a:moveTo>
                    <a:pt x="454" y="244"/>
                  </a:moveTo>
                  <a:cubicBezTo>
                    <a:pt x="652" y="1"/>
                    <a:pt x="652" y="1"/>
                    <a:pt x="652" y="1"/>
                  </a:cubicBezTo>
                  <a:cubicBezTo>
                    <a:pt x="663" y="12"/>
                    <a:pt x="672" y="25"/>
                    <a:pt x="683" y="37"/>
                  </a:cubicBezTo>
                  <a:cubicBezTo>
                    <a:pt x="454" y="318"/>
                    <a:pt x="454" y="318"/>
                    <a:pt x="454" y="318"/>
                  </a:cubicBezTo>
                  <a:cubicBezTo>
                    <a:pt x="255" y="74"/>
                    <a:pt x="255" y="74"/>
                    <a:pt x="255" y="74"/>
                  </a:cubicBezTo>
                  <a:cubicBezTo>
                    <a:pt x="89" y="279"/>
                    <a:pt x="89" y="279"/>
                    <a:pt x="89" y="279"/>
                  </a:cubicBezTo>
                  <a:cubicBezTo>
                    <a:pt x="59" y="316"/>
                    <a:pt x="59" y="316"/>
                    <a:pt x="59" y="316"/>
                  </a:cubicBezTo>
                  <a:cubicBezTo>
                    <a:pt x="55" y="316"/>
                    <a:pt x="55" y="316"/>
                    <a:pt x="55" y="316"/>
                  </a:cubicBezTo>
                  <a:cubicBezTo>
                    <a:pt x="0" y="316"/>
                    <a:pt x="0" y="316"/>
                    <a:pt x="0" y="316"/>
                  </a:cubicBezTo>
                  <a:cubicBezTo>
                    <a:pt x="256" y="0"/>
                    <a:pt x="256" y="0"/>
                    <a:pt x="256" y="0"/>
                  </a:cubicBezTo>
                  <a:lnTo>
                    <a:pt x="454" y="24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3" name="Freeform 67">
              <a:extLst>
                <a:ext uri="{FF2B5EF4-FFF2-40B4-BE49-F238E27FC236}">
                  <a16:creationId xmlns:a16="http://schemas.microsoft.com/office/drawing/2014/main" id="{FFCB68FD-5E62-5AC6-0662-8D82098929D9}"/>
                </a:ext>
              </a:extLst>
            </p:cNvPr>
            <p:cNvSpPr>
              <a:spLocks/>
            </p:cNvSpPr>
            <p:nvPr userDrawn="1"/>
          </p:nvSpPr>
          <p:spPr bwMode="auto">
            <a:xfrm>
              <a:off x="11258627" y="2829851"/>
              <a:ext cx="158750" cy="90488"/>
            </a:xfrm>
            <a:custGeom>
              <a:avLst/>
              <a:gdLst>
                <a:gd name="T0" fmla="*/ 103 w 596"/>
                <a:gd name="T1" fmla="*/ 261 h 335"/>
                <a:gd name="T2" fmla="*/ 103 w 596"/>
                <a:gd name="T3" fmla="*/ 261 h 335"/>
                <a:gd name="T4" fmla="*/ 184 w 596"/>
                <a:gd name="T5" fmla="*/ 281 h 335"/>
                <a:gd name="T6" fmla="*/ 273 w 596"/>
                <a:gd name="T7" fmla="*/ 273 h 335"/>
                <a:gd name="T8" fmla="*/ 400 w 596"/>
                <a:gd name="T9" fmla="*/ 263 h 335"/>
                <a:gd name="T10" fmla="*/ 523 w 596"/>
                <a:gd name="T11" fmla="*/ 282 h 335"/>
                <a:gd name="T12" fmla="*/ 564 w 596"/>
                <a:gd name="T13" fmla="*/ 270 h 335"/>
                <a:gd name="T14" fmla="*/ 596 w 596"/>
                <a:gd name="T15" fmla="*/ 309 h 335"/>
                <a:gd name="T16" fmla="*/ 445 w 596"/>
                <a:gd name="T17" fmla="*/ 323 h 335"/>
                <a:gd name="T18" fmla="*/ 337 w 596"/>
                <a:gd name="T19" fmla="*/ 306 h 335"/>
                <a:gd name="T20" fmla="*/ 235 w 596"/>
                <a:gd name="T21" fmla="*/ 328 h 335"/>
                <a:gd name="T22" fmla="*/ 140 w 596"/>
                <a:gd name="T23" fmla="*/ 319 h 335"/>
                <a:gd name="T24" fmla="*/ 0 w 596"/>
                <a:gd name="T25" fmla="*/ 315 h 335"/>
                <a:gd name="T26" fmla="*/ 257 w 596"/>
                <a:gd name="T27" fmla="*/ 0 h 335"/>
                <a:gd name="T28" fmla="*/ 286 w 596"/>
                <a:gd name="T29" fmla="*/ 36 h 335"/>
                <a:gd name="T30" fmla="*/ 103 w 596"/>
                <a:gd name="T31" fmla="*/ 26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335">
                  <a:moveTo>
                    <a:pt x="103" y="261"/>
                  </a:moveTo>
                  <a:cubicBezTo>
                    <a:pt x="103" y="261"/>
                    <a:pt x="103" y="261"/>
                    <a:pt x="103" y="261"/>
                  </a:cubicBezTo>
                  <a:cubicBezTo>
                    <a:pt x="131" y="266"/>
                    <a:pt x="155" y="279"/>
                    <a:pt x="184" y="281"/>
                  </a:cubicBezTo>
                  <a:cubicBezTo>
                    <a:pt x="214" y="285"/>
                    <a:pt x="245" y="282"/>
                    <a:pt x="273" y="273"/>
                  </a:cubicBezTo>
                  <a:cubicBezTo>
                    <a:pt x="311" y="259"/>
                    <a:pt x="358" y="253"/>
                    <a:pt x="400" y="263"/>
                  </a:cubicBezTo>
                  <a:cubicBezTo>
                    <a:pt x="438" y="275"/>
                    <a:pt x="479" y="288"/>
                    <a:pt x="523" y="282"/>
                  </a:cubicBezTo>
                  <a:cubicBezTo>
                    <a:pt x="537" y="280"/>
                    <a:pt x="551" y="276"/>
                    <a:pt x="564" y="270"/>
                  </a:cubicBezTo>
                  <a:cubicBezTo>
                    <a:pt x="574" y="282"/>
                    <a:pt x="585" y="296"/>
                    <a:pt x="596" y="309"/>
                  </a:cubicBezTo>
                  <a:cubicBezTo>
                    <a:pt x="553" y="332"/>
                    <a:pt x="493" y="335"/>
                    <a:pt x="445" y="323"/>
                  </a:cubicBezTo>
                  <a:cubicBezTo>
                    <a:pt x="411" y="312"/>
                    <a:pt x="376" y="301"/>
                    <a:pt x="337" y="306"/>
                  </a:cubicBezTo>
                  <a:cubicBezTo>
                    <a:pt x="301" y="308"/>
                    <a:pt x="270" y="324"/>
                    <a:pt x="235" y="328"/>
                  </a:cubicBezTo>
                  <a:cubicBezTo>
                    <a:pt x="202" y="332"/>
                    <a:pt x="169" y="329"/>
                    <a:pt x="140" y="319"/>
                  </a:cubicBezTo>
                  <a:cubicBezTo>
                    <a:pt x="98" y="302"/>
                    <a:pt x="43" y="301"/>
                    <a:pt x="0" y="315"/>
                  </a:cubicBezTo>
                  <a:cubicBezTo>
                    <a:pt x="257" y="0"/>
                    <a:pt x="257" y="0"/>
                    <a:pt x="257" y="0"/>
                  </a:cubicBezTo>
                  <a:cubicBezTo>
                    <a:pt x="286" y="36"/>
                    <a:pt x="286" y="36"/>
                    <a:pt x="286" y="36"/>
                  </a:cubicBezTo>
                  <a:lnTo>
                    <a:pt x="103" y="261"/>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4" name="Freeform 68">
              <a:extLst>
                <a:ext uri="{FF2B5EF4-FFF2-40B4-BE49-F238E27FC236}">
                  <a16:creationId xmlns:a16="http://schemas.microsoft.com/office/drawing/2014/main" id="{6F779186-8D3C-CEB1-916E-0A693A931681}"/>
                </a:ext>
              </a:extLst>
            </p:cNvPr>
            <p:cNvSpPr>
              <a:spLocks/>
            </p:cNvSpPr>
            <p:nvPr userDrawn="1"/>
          </p:nvSpPr>
          <p:spPr bwMode="auto">
            <a:xfrm>
              <a:off x="11296727" y="2831438"/>
              <a:ext cx="107950" cy="69850"/>
            </a:xfrm>
            <a:custGeom>
              <a:avLst/>
              <a:gdLst>
                <a:gd name="T0" fmla="*/ 90 w 404"/>
                <a:gd name="T1" fmla="*/ 210 h 263"/>
                <a:gd name="T2" fmla="*/ 90 w 404"/>
                <a:gd name="T3" fmla="*/ 210 h 263"/>
                <a:gd name="T4" fmla="*/ 207 w 404"/>
                <a:gd name="T5" fmla="*/ 187 h 263"/>
                <a:gd name="T6" fmla="*/ 328 w 404"/>
                <a:gd name="T7" fmla="*/ 210 h 263"/>
                <a:gd name="T8" fmla="*/ 370 w 404"/>
                <a:gd name="T9" fmla="*/ 208 h 263"/>
                <a:gd name="T10" fmla="*/ 404 w 404"/>
                <a:gd name="T11" fmla="*/ 250 h 263"/>
                <a:gd name="T12" fmla="*/ 292 w 404"/>
                <a:gd name="T13" fmla="*/ 249 h 263"/>
                <a:gd name="T14" fmla="*/ 171 w 404"/>
                <a:gd name="T15" fmla="*/ 237 h 263"/>
                <a:gd name="T16" fmla="*/ 62 w 404"/>
                <a:gd name="T17" fmla="*/ 258 h 263"/>
                <a:gd name="T18" fmla="*/ 0 w 404"/>
                <a:gd name="T19" fmla="*/ 248 h 263"/>
                <a:gd name="T20" fmla="*/ 202 w 404"/>
                <a:gd name="T21" fmla="*/ 0 h 263"/>
                <a:gd name="T22" fmla="*/ 231 w 404"/>
                <a:gd name="T23" fmla="*/ 36 h 263"/>
                <a:gd name="T24" fmla="*/ 90 w 404"/>
                <a:gd name="T25" fmla="*/ 21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63">
                  <a:moveTo>
                    <a:pt x="90" y="210"/>
                  </a:moveTo>
                  <a:cubicBezTo>
                    <a:pt x="90" y="210"/>
                    <a:pt x="90" y="210"/>
                    <a:pt x="90" y="210"/>
                  </a:cubicBezTo>
                  <a:cubicBezTo>
                    <a:pt x="130" y="207"/>
                    <a:pt x="164" y="186"/>
                    <a:pt x="207" y="187"/>
                  </a:cubicBezTo>
                  <a:cubicBezTo>
                    <a:pt x="250" y="184"/>
                    <a:pt x="287" y="204"/>
                    <a:pt x="328" y="210"/>
                  </a:cubicBezTo>
                  <a:cubicBezTo>
                    <a:pt x="342" y="211"/>
                    <a:pt x="358" y="210"/>
                    <a:pt x="370" y="208"/>
                  </a:cubicBezTo>
                  <a:cubicBezTo>
                    <a:pt x="404" y="250"/>
                    <a:pt x="404" y="250"/>
                    <a:pt x="404" y="250"/>
                  </a:cubicBezTo>
                  <a:cubicBezTo>
                    <a:pt x="370" y="263"/>
                    <a:pt x="326" y="259"/>
                    <a:pt x="292" y="249"/>
                  </a:cubicBezTo>
                  <a:cubicBezTo>
                    <a:pt x="256" y="236"/>
                    <a:pt x="212" y="227"/>
                    <a:pt x="171" y="237"/>
                  </a:cubicBezTo>
                  <a:cubicBezTo>
                    <a:pt x="135" y="245"/>
                    <a:pt x="101" y="259"/>
                    <a:pt x="62" y="258"/>
                  </a:cubicBezTo>
                  <a:cubicBezTo>
                    <a:pt x="40" y="257"/>
                    <a:pt x="19" y="254"/>
                    <a:pt x="0" y="248"/>
                  </a:cubicBezTo>
                  <a:cubicBezTo>
                    <a:pt x="202" y="0"/>
                    <a:pt x="202" y="0"/>
                    <a:pt x="202" y="0"/>
                  </a:cubicBezTo>
                  <a:cubicBezTo>
                    <a:pt x="231" y="36"/>
                    <a:pt x="231" y="36"/>
                    <a:pt x="231" y="36"/>
                  </a:cubicBezTo>
                  <a:lnTo>
                    <a:pt x="90" y="21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5" name="Freeform 69">
              <a:extLst>
                <a:ext uri="{FF2B5EF4-FFF2-40B4-BE49-F238E27FC236}">
                  <a16:creationId xmlns:a16="http://schemas.microsoft.com/office/drawing/2014/main" id="{28DEB2E4-D1EF-1229-2870-705A5E570C29}"/>
                </a:ext>
              </a:extLst>
            </p:cNvPr>
            <p:cNvSpPr>
              <a:spLocks noEditPoints="1"/>
            </p:cNvSpPr>
            <p:nvPr userDrawn="1"/>
          </p:nvSpPr>
          <p:spPr bwMode="auto">
            <a:xfrm>
              <a:off x="11439602" y="2831438"/>
              <a:ext cx="25400" cy="34925"/>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6" name="Freeform 70">
              <a:extLst>
                <a:ext uri="{FF2B5EF4-FFF2-40B4-BE49-F238E27FC236}">
                  <a16:creationId xmlns:a16="http://schemas.microsoft.com/office/drawing/2014/main" id="{291E62DD-9232-7DFC-6718-38C1521BD80C}"/>
                </a:ext>
              </a:extLst>
            </p:cNvPr>
            <p:cNvSpPr>
              <a:spLocks/>
            </p:cNvSpPr>
            <p:nvPr userDrawn="1"/>
          </p:nvSpPr>
          <p:spPr bwMode="auto">
            <a:xfrm>
              <a:off x="11471352" y="2831438"/>
              <a:ext cx="20638" cy="34925"/>
            </a:xfrm>
            <a:custGeom>
              <a:avLst/>
              <a:gdLst>
                <a:gd name="T0" fmla="*/ 0 w 13"/>
                <a:gd name="T1" fmla="*/ 0 h 22"/>
                <a:gd name="T2" fmla="*/ 13 w 13"/>
                <a:gd name="T3" fmla="*/ 0 h 22"/>
                <a:gd name="T4" fmla="*/ 13 w 13"/>
                <a:gd name="T5" fmla="*/ 4 h 22"/>
                <a:gd name="T6" fmla="*/ 4 w 13"/>
                <a:gd name="T7" fmla="*/ 4 h 22"/>
                <a:gd name="T8" fmla="*/ 4 w 13"/>
                <a:gd name="T9" fmla="*/ 8 h 22"/>
                <a:gd name="T10" fmla="*/ 13 w 13"/>
                <a:gd name="T11" fmla="*/ 8 h 22"/>
                <a:gd name="T12" fmla="*/ 13 w 13"/>
                <a:gd name="T13" fmla="*/ 12 h 22"/>
                <a:gd name="T14" fmla="*/ 4 w 13"/>
                <a:gd name="T15" fmla="*/ 12 h 22"/>
                <a:gd name="T16" fmla="*/ 4 w 13"/>
                <a:gd name="T17" fmla="*/ 18 h 22"/>
                <a:gd name="T18" fmla="*/ 13 w 13"/>
                <a:gd name="T19" fmla="*/ 18 h 22"/>
                <a:gd name="T20" fmla="*/ 13 w 13"/>
                <a:gd name="T21" fmla="*/ 22 h 22"/>
                <a:gd name="T22" fmla="*/ 0 w 13"/>
                <a:gd name="T23" fmla="*/ 22 h 22"/>
                <a:gd name="T24" fmla="*/ 0 w 13"/>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2">
                  <a:moveTo>
                    <a:pt x="0" y="0"/>
                  </a:moveTo>
                  <a:lnTo>
                    <a:pt x="13" y="0"/>
                  </a:lnTo>
                  <a:lnTo>
                    <a:pt x="13" y="4"/>
                  </a:lnTo>
                  <a:lnTo>
                    <a:pt x="4" y="4"/>
                  </a:lnTo>
                  <a:lnTo>
                    <a:pt x="4" y="8"/>
                  </a:lnTo>
                  <a:lnTo>
                    <a:pt x="13" y="8"/>
                  </a:lnTo>
                  <a:lnTo>
                    <a:pt x="13" y="12"/>
                  </a:lnTo>
                  <a:lnTo>
                    <a:pt x="4" y="12"/>
                  </a:lnTo>
                  <a:lnTo>
                    <a:pt x="4" y="18"/>
                  </a:lnTo>
                  <a:lnTo>
                    <a:pt x="13" y="18"/>
                  </a:lnTo>
                  <a:lnTo>
                    <a:pt x="13" y="22"/>
                  </a:lnTo>
                  <a:lnTo>
                    <a:pt x="0" y="22"/>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7" name="Freeform 71">
              <a:extLst>
                <a:ext uri="{FF2B5EF4-FFF2-40B4-BE49-F238E27FC236}">
                  <a16:creationId xmlns:a16="http://schemas.microsoft.com/office/drawing/2014/main" id="{36E4710E-9064-10A3-C816-AA51BAC388AD}"/>
                </a:ext>
              </a:extLst>
            </p:cNvPr>
            <p:cNvSpPr>
              <a:spLocks/>
            </p:cNvSpPr>
            <p:nvPr userDrawn="1"/>
          </p:nvSpPr>
          <p:spPr bwMode="auto">
            <a:xfrm>
              <a:off x="11498339" y="2829851"/>
              <a:ext cx="34925" cy="38100"/>
            </a:xfrm>
            <a:custGeom>
              <a:avLst/>
              <a:gdLst>
                <a:gd name="T0" fmla="*/ 35 w 134"/>
                <a:gd name="T1" fmla="*/ 133 h 142"/>
                <a:gd name="T2" fmla="*/ 9 w 134"/>
                <a:gd name="T3" fmla="*/ 107 h 142"/>
                <a:gd name="T4" fmla="*/ 0 w 134"/>
                <a:gd name="T5" fmla="*/ 71 h 142"/>
                <a:gd name="T6" fmla="*/ 9 w 134"/>
                <a:gd name="T7" fmla="*/ 35 h 142"/>
                <a:gd name="T8" fmla="*/ 35 w 134"/>
                <a:gd name="T9" fmla="*/ 9 h 142"/>
                <a:gd name="T10" fmla="*/ 72 w 134"/>
                <a:gd name="T11" fmla="*/ 0 h 142"/>
                <a:gd name="T12" fmla="*/ 102 w 134"/>
                <a:gd name="T13" fmla="*/ 7 h 142"/>
                <a:gd name="T14" fmla="*/ 127 w 134"/>
                <a:gd name="T15" fmla="*/ 28 h 142"/>
                <a:gd name="T16" fmla="*/ 107 w 134"/>
                <a:gd name="T17" fmla="*/ 42 h 142"/>
                <a:gd name="T18" fmla="*/ 93 w 134"/>
                <a:gd name="T19" fmla="*/ 29 h 142"/>
                <a:gd name="T20" fmla="*/ 73 w 134"/>
                <a:gd name="T21" fmla="*/ 25 h 142"/>
                <a:gd name="T22" fmla="*/ 50 w 134"/>
                <a:gd name="T23" fmla="*/ 31 h 142"/>
                <a:gd name="T24" fmla="*/ 35 w 134"/>
                <a:gd name="T25" fmla="*/ 47 h 142"/>
                <a:gd name="T26" fmla="*/ 29 w 134"/>
                <a:gd name="T27" fmla="*/ 71 h 142"/>
                <a:gd name="T28" fmla="*/ 35 w 134"/>
                <a:gd name="T29" fmla="*/ 95 h 142"/>
                <a:gd name="T30" fmla="*/ 50 w 134"/>
                <a:gd name="T31" fmla="*/ 111 h 142"/>
                <a:gd name="T32" fmla="*/ 73 w 134"/>
                <a:gd name="T33" fmla="*/ 117 h 142"/>
                <a:gd name="T34" fmla="*/ 90 w 134"/>
                <a:gd name="T35" fmla="*/ 114 h 142"/>
                <a:gd name="T36" fmla="*/ 101 w 134"/>
                <a:gd name="T37" fmla="*/ 105 h 142"/>
                <a:gd name="T38" fmla="*/ 105 w 134"/>
                <a:gd name="T39" fmla="*/ 93 h 142"/>
                <a:gd name="T40" fmla="*/ 105 w 134"/>
                <a:gd name="T41" fmla="*/ 91 h 142"/>
                <a:gd name="T42" fmla="*/ 72 w 134"/>
                <a:gd name="T43" fmla="*/ 91 h 142"/>
                <a:gd name="T44" fmla="*/ 72 w 134"/>
                <a:gd name="T45" fmla="*/ 67 h 142"/>
                <a:gd name="T46" fmla="*/ 134 w 134"/>
                <a:gd name="T47" fmla="*/ 67 h 142"/>
                <a:gd name="T48" fmla="*/ 134 w 134"/>
                <a:gd name="T49" fmla="*/ 74 h 142"/>
                <a:gd name="T50" fmla="*/ 126 w 134"/>
                <a:gd name="T51" fmla="*/ 110 h 142"/>
                <a:gd name="T52" fmla="*/ 104 w 134"/>
                <a:gd name="T53" fmla="*/ 134 h 142"/>
                <a:gd name="T54" fmla="*/ 72 w 134"/>
                <a:gd name="T55" fmla="*/ 142 h 142"/>
                <a:gd name="T56" fmla="*/ 35 w 134"/>
                <a:gd name="T57"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142">
                  <a:moveTo>
                    <a:pt x="35" y="133"/>
                  </a:moveTo>
                  <a:cubicBezTo>
                    <a:pt x="24" y="127"/>
                    <a:pt x="15" y="118"/>
                    <a:pt x="9" y="107"/>
                  </a:cubicBezTo>
                  <a:cubicBezTo>
                    <a:pt x="3" y="97"/>
                    <a:pt x="0" y="84"/>
                    <a:pt x="0" y="71"/>
                  </a:cubicBezTo>
                  <a:cubicBezTo>
                    <a:pt x="0" y="57"/>
                    <a:pt x="3" y="45"/>
                    <a:pt x="9" y="35"/>
                  </a:cubicBezTo>
                  <a:cubicBezTo>
                    <a:pt x="15" y="24"/>
                    <a:pt x="24" y="15"/>
                    <a:pt x="35" y="9"/>
                  </a:cubicBezTo>
                  <a:cubicBezTo>
                    <a:pt x="46" y="3"/>
                    <a:pt x="58" y="0"/>
                    <a:pt x="72" y="0"/>
                  </a:cubicBezTo>
                  <a:cubicBezTo>
                    <a:pt x="83" y="0"/>
                    <a:pt x="93" y="3"/>
                    <a:pt x="102" y="7"/>
                  </a:cubicBezTo>
                  <a:cubicBezTo>
                    <a:pt x="111" y="12"/>
                    <a:pt x="120" y="19"/>
                    <a:pt x="127" y="28"/>
                  </a:cubicBezTo>
                  <a:cubicBezTo>
                    <a:pt x="107" y="42"/>
                    <a:pt x="107" y="42"/>
                    <a:pt x="107" y="42"/>
                  </a:cubicBezTo>
                  <a:cubicBezTo>
                    <a:pt x="103" y="37"/>
                    <a:pt x="98" y="32"/>
                    <a:pt x="93" y="29"/>
                  </a:cubicBezTo>
                  <a:cubicBezTo>
                    <a:pt x="87" y="27"/>
                    <a:pt x="81" y="25"/>
                    <a:pt x="73" y="25"/>
                  </a:cubicBezTo>
                  <a:cubicBezTo>
                    <a:pt x="65" y="25"/>
                    <a:pt x="57" y="27"/>
                    <a:pt x="50" y="31"/>
                  </a:cubicBezTo>
                  <a:cubicBezTo>
                    <a:pt x="44" y="35"/>
                    <a:pt x="39" y="40"/>
                    <a:pt x="35" y="47"/>
                  </a:cubicBezTo>
                  <a:cubicBezTo>
                    <a:pt x="31" y="54"/>
                    <a:pt x="29" y="62"/>
                    <a:pt x="29" y="71"/>
                  </a:cubicBezTo>
                  <a:cubicBezTo>
                    <a:pt x="29" y="80"/>
                    <a:pt x="31" y="88"/>
                    <a:pt x="35" y="95"/>
                  </a:cubicBezTo>
                  <a:cubicBezTo>
                    <a:pt x="39" y="102"/>
                    <a:pt x="44" y="107"/>
                    <a:pt x="50" y="111"/>
                  </a:cubicBezTo>
                  <a:cubicBezTo>
                    <a:pt x="57" y="115"/>
                    <a:pt x="64" y="117"/>
                    <a:pt x="73" y="117"/>
                  </a:cubicBezTo>
                  <a:cubicBezTo>
                    <a:pt x="79" y="117"/>
                    <a:pt x="85" y="116"/>
                    <a:pt x="90" y="114"/>
                  </a:cubicBezTo>
                  <a:cubicBezTo>
                    <a:pt x="95" y="112"/>
                    <a:pt x="98" y="109"/>
                    <a:pt x="101" y="105"/>
                  </a:cubicBezTo>
                  <a:cubicBezTo>
                    <a:pt x="104" y="101"/>
                    <a:pt x="105" y="97"/>
                    <a:pt x="105" y="93"/>
                  </a:cubicBezTo>
                  <a:cubicBezTo>
                    <a:pt x="105" y="91"/>
                    <a:pt x="105" y="91"/>
                    <a:pt x="105" y="91"/>
                  </a:cubicBezTo>
                  <a:cubicBezTo>
                    <a:pt x="72" y="91"/>
                    <a:pt x="72" y="91"/>
                    <a:pt x="72" y="91"/>
                  </a:cubicBezTo>
                  <a:cubicBezTo>
                    <a:pt x="72" y="67"/>
                    <a:pt x="72" y="67"/>
                    <a:pt x="72" y="67"/>
                  </a:cubicBezTo>
                  <a:cubicBezTo>
                    <a:pt x="134" y="67"/>
                    <a:pt x="134" y="67"/>
                    <a:pt x="134" y="67"/>
                  </a:cubicBezTo>
                  <a:cubicBezTo>
                    <a:pt x="134" y="69"/>
                    <a:pt x="134" y="71"/>
                    <a:pt x="134" y="74"/>
                  </a:cubicBezTo>
                  <a:cubicBezTo>
                    <a:pt x="134" y="88"/>
                    <a:pt x="132" y="100"/>
                    <a:pt x="126" y="110"/>
                  </a:cubicBezTo>
                  <a:cubicBezTo>
                    <a:pt x="121" y="120"/>
                    <a:pt x="113" y="128"/>
                    <a:pt x="104" y="134"/>
                  </a:cubicBezTo>
                  <a:cubicBezTo>
                    <a:pt x="95" y="139"/>
                    <a:pt x="84" y="142"/>
                    <a:pt x="72" y="142"/>
                  </a:cubicBezTo>
                  <a:cubicBezTo>
                    <a:pt x="58" y="142"/>
                    <a:pt x="46" y="139"/>
                    <a:pt x="35" y="133"/>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8" name="Rectangle 72">
              <a:extLst>
                <a:ext uri="{FF2B5EF4-FFF2-40B4-BE49-F238E27FC236}">
                  <a16:creationId xmlns:a16="http://schemas.microsoft.com/office/drawing/2014/main" id="{4CC257FD-8376-C2AA-3CCC-A27BA7448EEF}"/>
                </a:ext>
              </a:extLst>
            </p:cNvPr>
            <p:cNvSpPr>
              <a:spLocks noChangeArrowheads="1"/>
            </p:cNvSpPr>
            <p:nvPr userDrawn="1"/>
          </p:nvSpPr>
          <p:spPr bwMode="auto">
            <a:xfrm>
              <a:off x="11539614" y="2831438"/>
              <a:ext cx="7938" cy="34925"/>
            </a:xfrm>
            <a:prstGeom prst="rect">
              <a:avLst/>
            </a:prstGeom>
            <a:solidFill>
              <a:srgbClr val="272D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9" name="Freeform 73">
              <a:extLst>
                <a:ext uri="{FF2B5EF4-FFF2-40B4-BE49-F238E27FC236}">
                  <a16:creationId xmlns:a16="http://schemas.microsoft.com/office/drawing/2014/main" id="{4640CC72-9096-C68D-0F28-6517414017CC}"/>
                </a:ext>
              </a:extLst>
            </p:cNvPr>
            <p:cNvSpPr>
              <a:spLocks noEditPoints="1"/>
            </p:cNvSpPr>
            <p:nvPr userDrawn="1"/>
          </p:nvSpPr>
          <p:spPr bwMode="auto">
            <a:xfrm>
              <a:off x="11553902" y="2829851"/>
              <a:ext cx="38100" cy="38100"/>
            </a:xfrm>
            <a:custGeom>
              <a:avLst/>
              <a:gdLst>
                <a:gd name="T0" fmla="*/ 48 w 144"/>
                <a:gd name="T1" fmla="*/ 138 h 142"/>
                <a:gd name="T2" fmla="*/ 26 w 144"/>
                <a:gd name="T3" fmla="*/ 126 h 142"/>
                <a:gd name="T4" fmla="*/ 6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99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2" y="131"/>
                    <a:pt x="26" y="126"/>
                  </a:cubicBezTo>
                  <a:cubicBezTo>
                    <a:pt x="17" y="119"/>
                    <a:pt x="11" y="111"/>
                    <a:pt x="6" y="102"/>
                  </a:cubicBezTo>
                  <a:cubicBezTo>
                    <a:pt x="2" y="92"/>
                    <a:pt x="0" y="82"/>
                    <a:pt x="0" y="71"/>
                  </a:cubicBezTo>
                  <a:cubicBezTo>
                    <a:pt x="0" y="61"/>
                    <a:pt x="1" y="52"/>
                    <a:pt x="5" y="44"/>
                  </a:cubicBezTo>
                  <a:cubicBezTo>
                    <a:pt x="8" y="35"/>
                    <a:pt x="14" y="28"/>
                    <a:pt x="21" y="21"/>
                  </a:cubicBezTo>
                  <a:cubicBezTo>
                    <a:pt x="27" y="14"/>
                    <a:pt x="35" y="9"/>
                    <a:pt x="44" y="6"/>
                  </a:cubicBezTo>
                  <a:cubicBezTo>
                    <a:pt x="53" y="2"/>
                    <a:pt x="62" y="0"/>
                    <a:pt x="72" y="0"/>
                  </a:cubicBezTo>
                  <a:cubicBezTo>
                    <a:pt x="81" y="0"/>
                    <a:pt x="91" y="2"/>
                    <a:pt x="99"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0" y="140"/>
                    <a:pt x="81" y="142"/>
                    <a:pt x="72" y="142"/>
                  </a:cubicBezTo>
                  <a:cubicBezTo>
                    <a:pt x="64" y="142"/>
                    <a:pt x="55" y="141"/>
                    <a:pt x="48" y="138"/>
                  </a:cubicBezTo>
                  <a:close/>
                  <a:moveTo>
                    <a:pt x="94" y="110"/>
                  </a:moveTo>
                  <a:cubicBezTo>
                    <a:pt x="100" y="106"/>
                    <a:pt x="105" y="101"/>
                    <a:pt x="109" y="94"/>
                  </a:cubicBezTo>
                  <a:cubicBezTo>
                    <a:pt x="112" y="87"/>
                    <a:pt x="114" y="79"/>
                    <a:pt x="114" y="71"/>
                  </a:cubicBezTo>
                  <a:cubicBezTo>
                    <a:pt x="114" y="63"/>
                    <a:pt x="112"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3" y="116"/>
                    <a:pt x="72" y="116"/>
                  </a:cubicBezTo>
                  <a:cubicBezTo>
                    <a:pt x="80" y="116"/>
                    <a:pt x="87"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0" name="Freeform 74">
              <a:extLst>
                <a:ext uri="{FF2B5EF4-FFF2-40B4-BE49-F238E27FC236}">
                  <a16:creationId xmlns:a16="http://schemas.microsoft.com/office/drawing/2014/main" id="{297271F7-A1BF-70B9-F823-54FC126E4D36}"/>
                </a:ext>
              </a:extLst>
            </p:cNvPr>
            <p:cNvSpPr>
              <a:spLocks/>
            </p:cNvSpPr>
            <p:nvPr userDrawn="1"/>
          </p:nvSpPr>
          <p:spPr bwMode="auto">
            <a:xfrm>
              <a:off x="11598352" y="2831438"/>
              <a:ext cx="33338" cy="34925"/>
            </a:xfrm>
            <a:custGeom>
              <a:avLst/>
              <a:gdLst>
                <a:gd name="T0" fmla="*/ 0 w 128"/>
                <a:gd name="T1" fmla="*/ 0 h 136"/>
                <a:gd name="T2" fmla="*/ 31 w 128"/>
                <a:gd name="T3" fmla="*/ 0 h 136"/>
                <a:gd name="T4" fmla="*/ 90 w 128"/>
                <a:gd name="T5" fmla="*/ 79 h 136"/>
                <a:gd name="T6" fmla="*/ 102 w 128"/>
                <a:gd name="T7" fmla="*/ 103 h 136"/>
                <a:gd name="T8" fmla="*/ 101 w 128"/>
                <a:gd name="T9" fmla="*/ 89 h 136"/>
                <a:gd name="T10" fmla="*/ 101 w 128"/>
                <a:gd name="T11" fmla="*/ 76 h 136"/>
                <a:gd name="T12" fmla="*/ 101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1" y="0"/>
                    <a:pt x="31" y="0"/>
                    <a:pt x="31" y="0"/>
                  </a:cubicBezTo>
                  <a:cubicBezTo>
                    <a:pt x="90" y="79"/>
                    <a:pt x="90" y="79"/>
                    <a:pt x="90" y="79"/>
                  </a:cubicBezTo>
                  <a:cubicBezTo>
                    <a:pt x="94" y="84"/>
                    <a:pt x="98" y="92"/>
                    <a:pt x="102" y="103"/>
                  </a:cubicBezTo>
                  <a:cubicBezTo>
                    <a:pt x="102" y="98"/>
                    <a:pt x="101" y="93"/>
                    <a:pt x="101" y="89"/>
                  </a:cubicBezTo>
                  <a:cubicBezTo>
                    <a:pt x="101" y="85"/>
                    <a:pt x="101" y="81"/>
                    <a:pt x="101" y="76"/>
                  </a:cubicBezTo>
                  <a:cubicBezTo>
                    <a:pt x="101" y="0"/>
                    <a:pt x="101" y="0"/>
                    <a:pt x="101"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8"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1" name="Freeform 75">
              <a:extLst>
                <a:ext uri="{FF2B5EF4-FFF2-40B4-BE49-F238E27FC236}">
                  <a16:creationId xmlns:a16="http://schemas.microsoft.com/office/drawing/2014/main" id="{90A2A085-DB02-0473-3268-A601D65A6F48}"/>
                </a:ext>
              </a:extLst>
            </p:cNvPr>
            <p:cNvSpPr>
              <a:spLocks/>
            </p:cNvSpPr>
            <p:nvPr userDrawn="1"/>
          </p:nvSpPr>
          <p:spPr bwMode="auto">
            <a:xfrm>
              <a:off x="11439602" y="2882238"/>
              <a:ext cx="33338" cy="36513"/>
            </a:xfrm>
            <a:custGeom>
              <a:avLst/>
              <a:gdLst>
                <a:gd name="T0" fmla="*/ 0 w 127"/>
                <a:gd name="T1" fmla="*/ 0 h 136"/>
                <a:gd name="T2" fmla="*/ 30 w 127"/>
                <a:gd name="T3" fmla="*/ 0 h 136"/>
                <a:gd name="T4" fmla="*/ 90 w 127"/>
                <a:gd name="T5" fmla="*/ 79 h 136"/>
                <a:gd name="T6" fmla="*/ 102 w 127"/>
                <a:gd name="T7" fmla="*/ 103 h 136"/>
                <a:gd name="T8" fmla="*/ 100 w 127"/>
                <a:gd name="T9" fmla="*/ 89 h 136"/>
                <a:gd name="T10" fmla="*/ 100 w 127"/>
                <a:gd name="T11" fmla="*/ 76 h 136"/>
                <a:gd name="T12" fmla="*/ 100 w 127"/>
                <a:gd name="T13" fmla="*/ 0 h 136"/>
                <a:gd name="T14" fmla="*/ 127 w 127"/>
                <a:gd name="T15" fmla="*/ 0 h 136"/>
                <a:gd name="T16" fmla="*/ 127 w 127"/>
                <a:gd name="T17" fmla="*/ 136 h 136"/>
                <a:gd name="T18" fmla="*/ 99 w 127"/>
                <a:gd name="T19" fmla="*/ 136 h 136"/>
                <a:gd name="T20" fmla="*/ 38 w 127"/>
                <a:gd name="T21" fmla="*/ 55 h 136"/>
                <a:gd name="T22" fmla="*/ 25 w 127"/>
                <a:gd name="T23" fmla="*/ 31 h 136"/>
                <a:gd name="T24" fmla="*/ 27 w 127"/>
                <a:gd name="T25" fmla="*/ 45 h 136"/>
                <a:gd name="T26" fmla="*/ 27 w 127"/>
                <a:gd name="T27" fmla="*/ 58 h 136"/>
                <a:gd name="T28" fmla="*/ 27 w 127"/>
                <a:gd name="T29" fmla="*/ 136 h 136"/>
                <a:gd name="T30" fmla="*/ 0 w 127"/>
                <a:gd name="T31" fmla="*/ 136 h 136"/>
                <a:gd name="T32" fmla="*/ 0 w 127"/>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6">
                  <a:moveTo>
                    <a:pt x="0" y="0"/>
                  </a:moveTo>
                  <a:cubicBezTo>
                    <a:pt x="30" y="0"/>
                    <a:pt x="30" y="0"/>
                    <a:pt x="30" y="0"/>
                  </a:cubicBezTo>
                  <a:cubicBezTo>
                    <a:pt x="90" y="79"/>
                    <a:pt x="90" y="79"/>
                    <a:pt x="90" y="79"/>
                  </a:cubicBezTo>
                  <a:cubicBezTo>
                    <a:pt x="93" y="84"/>
                    <a:pt x="97" y="92"/>
                    <a:pt x="102" y="103"/>
                  </a:cubicBezTo>
                  <a:cubicBezTo>
                    <a:pt x="101" y="98"/>
                    <a:pt x="100" y="93"/>
                    <a:pt x="100" y="89"/>
                  </a:cubicBezTo>
                  <a:cubicBezTo>
                    <a:pt x="100" y="85"/>
                    <a:pt x="100" y="81"/>
                    <a:pt x="100" y="76"/>
                  </a:cubicBezTo>
                  <a:cubicBezTo>
                    <a:pt x="100" y="0"/>
                    <a:pt x="100" y="0"/>
                    <a:pt x="100" y="0"/>
                  </a:cubicBezTo>
                  <a:cubicBezTo>
                    <a:pt x="127" y="0"/>
                    <a:pt x="127" y="0"/>
                    <a:pt x="127" y="0"/>
                  </a:cubicBezTo>
                  <a:cubicBezTo>
                    <a:pt x="127" y="136"/>
                    <a:pt x="127" y="136"/>
                    <a:pt x="127" y="136"/>
                  </a:cubicBezTo>
                  <a:cubicBezTo>
                    <a:pt x="99" y="136"/>
                    <a:pt x="99" y="136"/>
                    <a:pt x="99" y="136"/>
                  </a:cubicBezTo>
                  <a:cubicBezTo>
                    <a:pt x="38" y="55"/>
                    <a:pt x="38" y="55"/>
                    <a:pt x="38" y="55"/>
                  </a:cubicBezTo>
                  <a:cubicBezTo>
                    <a:pt x="34" y="51"/>
                    <a:pt x="30" y="43"/>
                    <a:pt x="25" y="31"/>
                  </a:cubicBezTo>
                  <a:cubicBezTo>
                    <a:pt x="26" y="37"/>
                    <a:pt x="27" y="41"/>
                    <a:pt x="27" y="45"/>
                  </a:cubicBezTo>
                  <a:cubicBezTo>
                    <a:pt x="27" y="49"/>
                    <a:pt x="27" y="54"/>
                    <a:pt x="27" y="58"/>
                  </a:cubicBezTo>
                  <a:cubicBezTo>
                    <a:pt x="27" y="136"/>
                    <a:pt x="27" y="136"/>
                    <a:pt x="27"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2" name="Freeform 76">
              <a:extLst>
                <a:ext uri="{FF2B5EF4-FFF2-40B4-BE49-F238E27FC236}">
                  <a16:creationId xmlns:a16="http://schemas.microsoft.com/office/drawing/2014/main" id="{3B45BD55-872E-EAE6-5418-5612D46E584F}"/>
                </a:ext>
              </a:extLst>
            </p:cNvPr>
            <p:cNvSpPr>
              <a:spLocks noEditPoints="1"/>
            </p:cNvSpPr>
            <p:nvPr userDrawn="1"/>
          </p:nvSpPr>
          <p:spPr bwMode="auto">
            <a:xfrm>
              <a:off x="11479289"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4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99 w 144"/>
                <a:gd name="T29" fmla="*/ 137 h 142"/>
                <a:gd name="T30" fmla="*/ 72 w 144"/>
                <a:gd name="T31" fmla="*/ 142 h 142"/>
                <a:gd name="T32" fmla="*/ 48 w 144"/>
                <a:gd name="T33" fmla="*/ 138 h 142"/>
                <a:gd name="T34" fmla="*/ 94 w 144"/>
                <a:gd name="T35" fmla="*/ 110 h 142"/>
                <a:gd name="T36" fmla="*/ 109 w 144"/>
                <a:gd name="T37" fmla="*/ 94 h 142"/>
                <a:gd name="T38" fmla="*/ 114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29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5" y="9"/>
                    <a:pt x="44" y="6"/>
                  </a:cubicBezTo>
                  <a:cubicBezTo>
                    <a:pt x="53" y="2"/>
                    <a:pt x="63" y="0"/>
                    <a:pt x="72" y="0"/>
                  </a:cubicBezTo>
                  <a:cubicBezTo>
                    <a:pt x="81" y="0"/>
                    <a:pt x="91" y="2"/>
                    <a:pt x="100" y="6"/>
                  </a:cubicBezTo>
                  <a:cubicBezTo>
                    <a:pt x="108" y="9"/>
                    <a:pt x="116" y="14"/>
                    <a:pt x="123" y="21"/>
                  </a:cubicBezTo>
                  <a:cubicBezTo>
                    <a:pt x="130" y="28"/>
                    <a:pt x="135" y="35"/>
                    <a:pt x="139" y="44"/>
                  </a:cubicBezTo>
                  <a:cubicBezTo>
                    <a:pt x="142" y="53"/>
                    <a:pt x="144" y="62"/>
                    <a:pt x="144" y="71"/>
                  </a:cubicBezTo>
                  <a:cubicBezTo>
                    <a:pt x="144" y="81"/>
                    <a:pt x="142" y="90"/>
                    <a:pt x="139" y="99"/>
                  </a:cubicBezTo>
                  <a:cubicBezTo>
                    <a:pt x="135" y="107"/>
                    <a:pt x="130" y="115"/>
                    <a:pt x="123" y="121"/>
                  </a:cubicBezTo>
                  <a:cubicBezTo>
                    <a:pt x="116" y="128"/>
                    <a:pt x="108" y="133"/>
                    <a:pt x="99" y="137"/>
                  </a:cubicBezTo>
                  <a:cubicBezTo>
                    <a:pt x="91" y="140"/>
                    <a:pt x="81" y="142"/>
                    <a:pt x="72" y="142"/>
                  </a:cubicBezTo>
                  <a:cubicBezTo>
                    <a:pt x="64" y="142"/>
                    <a:pt x="56" y="141"/>
                    <a:pt x="48" y="138"/>
                  </a:cubicBezTo>
                  <a:close/>
                  <a:moveTo>
                    <a:pt x="94" y="110"/>
                  </a:moveTo>
                  <a:cubicBezTo>
                    <a:pt x="100" y="106"/>
                    <a:pt x="105" y="101"/>
                    <a:pt x="109" y="94"/>
                  </a:cubicBezTo>
                  <a:cubicBezTo>
                    <a:pt x="113" y="87"/>
                    <a:pt x="114" y="79"/>
                    <a:pt x="114" y="71"/>
                  </a:cubicBezTo>
                  <a:cubicBezTo>
                    <a:pt x="114" y="63"/>
                    <a:pt x="113" y="55"/>
                    <a:pt x="109" y="48"/>
                  </a:cubicBezTo>
                  <a:cubicBezTo>
                    <a:pt x="105" y="41"/>
                    <a:pt x="100" y="36"/>
                    <a:pt x="94" y="32"/>
                  </a:cubicBezTo>
                  <a:cubicBezTo>
                    <a:pt x="87" y="28"/>
                    <a:pt x="80" y="26"/>
                    <a:pt x="72" y="26"/>
                  </a:cubicBezTo>
                  <a:cubicBezTo>
                    <a:pt x="64" y="26"/>
                    <a:pt x="56" y="28"/>
                    <a:pt x="50" y="32"/>
                  </a:cubicBezTo>
                  <a:cubicBezTo>
                    <a:pt x="43" y="36"/>
                    <a:pt x="38" y="41"/>
                    <a:pt x="35" y="48"/>
                  </a:cubicBezTo>
                  <a:cubicBezTo>
                    <a:pt x="31" y="55"/>
                    <a:pt x="29" y="63"/>
                    <a:pt x="29" y="71"/>
                  </a:cubicBezTo>
                  <a:cubicBezTo>
                    <a:pt x="29" y="80"/>
                    <a:pt x="31" y="87"/>
                    <a:pt x="35" y="94"/>
                  </a:cubicBezTo>
                  <a:cubicBezTo>
                    <a:pt x="38" y="101"/>
                    <a:pt x="43" y="106"/>
                    <a:pt x="50" y="110"/>
                  </a:cubicBezTo>
                  <a:cubicBezTo>
                    <a:pt x="56" y="114"/>
                    <a:pt x="64" y="116"/>
                    <a:pt x="72" y="116"/>
                  </a:cubicBezTo>
                  <a:cubicBezTo>
                    <a:pt x="80"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3" name="Freeform 77">
              <a:extLst>
                <a:ext uri="{FF2B5EF4-FFF2-40B4-BE49-F238E27FC236}">
                  <a16:creationId xmlns:a16="http://schemas.microsoft.com/office/drawing/2014/main" id="{E8F49BEF-07E4-C82D-055A-B694E8CD2EEC}"/>
                </a:ext>
              </a:extLst>
            </p:cNvPr>
            <p:cNvSpPr>
              <a:spLocks noEditPoints="1"/>
            </p:cNvSpPr>
            <p:nvPr userDrawn="1"/>
          </p:nvSpPr>
          <p:spPr bwMode="auto">
            <a:xfrm>
              <a:off x="11523739" y="2882238"/>
              <a:ext cx="25400" cy="36513"/>
            </a:xfrm>
            <a:custGeom>
              <a:avLst/>
              <a:gdLst>
                <a:gd name="T0" fmla="*/ 0 w 97"/>
                <a:gd name="T1" fmla="*/ 0 h 136"/>
                <a:gd name="T2" fmla="*/ 41 w 97"/>
                <a:gd name="T3" fmla="*/ 0 h 136"/>
                <a:gd name="T4" fmla="*/ 90 w 97"/>
                <a:gd name="T5" fmla="*/ 39 h 136"/>
                <a:gd name="T6" fmla="*/ 86 w 97"/>
                <a:gd name="T7" fmla="*/ 56 h 136"/>
                <a:gd name="T8" fmla="*/ 76 w 97"/>
                <a:gd name="T9" fmla="*/ 68 h 136"/>
                <a:gd name="T10" fmla="*/ 60 w 97"/>
                <a:gd name="T11" fmla="*/ 74 h 136"/>
                <a:gd name="T12" fmla="*/ 97 w 97"/>
                <a:gd name="T13" fmla="*/ 136 h 136"/>
                <a:gd name="T14" fmla="*/ 64 w 97"/>
                <a:gd name="T15" fmla="*/ 136 h 136"/>
                <a:gd name="T16" fmla="*/ 29 w 97"/>
                <a:gd name="T17" fmla="*/ 72 h 136"/>
                <a:gd name="T18" fmla="*/ 29 w 97"/>
                <a:gd name="T19" fmla="*/ 136 h 136"/>
                <a:gd name="T20" fmla="*/ 0 w 97"/>
                <a:gd name="T21" fmla="*/ 136 h 136"/>
                <a:gd name="T22" fmla="*/ 0 w 97"/>
                <a:gd name="T23" fmla="*/ 0 h 136"/>
                <a:gd name="T24" fmla="*/ 33 w 97"/>
                <a:gd name="T25" fmla="*/ 58 h 136"/>
                <a:gd name="T26" fmla="*/ 49 w 97"/>
                <a:gd name="T27" fmla="*/ 57 h 136"/>
                <a:gd name="T28" fmla="*/ 58 w 97"/>
                <a:gd name="T29" fmla="*/ 52 h 136"/>
                <a:gd name="T30" fmla="*/ 62 w 97"/>
                <a:gd name="T31" fmla="*/ 41 h 136"/>
                <a:gd name="T32" fmla="*/ 58 w 97"/>
                <a:gd name="T33" fmla="*/ 29 h 136"/>
                <a:gd name="T34" fmla="*/ 49 w 97"/>
                <a:gd name="T35" fmla="*/ 24 h 136"/>
                <a:gd name="T36" fmla="*/ 33 w 97"/>
                <a:gd name="T37" fmla="*/ 22 h 136"/>
                <a:gd name="T38" fmla="*/ 29 w 97"/>
                <a:gd name="T39" fmla="*/ 22 h 136"/>
                <a:gd name="T40" fmla="*/ 29 w 97"/>
                <a:gd name="T41" fmla="*/ 58 h 136"/>
                <a:gd name="T42" fmla="*/ 33 w 97"/>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7" y="136"/>
                    <a:pt x="97" y="136"/>
                    <a:pt x="97"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8"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4" name="Freeform 78">
              <a:extLst>
                <a:ext uri="{FF2B5EF4-FFF2-40B4-BE49-F238E27FC236}">
                  <a16:creationId xmlns:a16="http://schemas.microsoft.com/office/drawing/2014/main" id="{D8BAA78D-3C7D-1461-169A-3A1B0210E41A}"/>
                </a:ext>
              </a:extLst>
            </p:cNvPr>
            <p:cNvSpPr>
              <a:spLocks noEditPoints="1"/>
            </p:cNvSpPr>
            <p:nvPr userDrawn="1"/>
          </p:nvSpPr>
          <p:spPr bwMode="auto">
            <a:xfrm>
              <a:off x="11555489" y="2882238"/>
              <a:ext cx="26988" cy="36513"/>
            </a:xfrm>
            <a:custGeom>
              <a:avLst/>
              <a:gdLst>
                <a:gd name="T0" fmla="*/ 0 w 98"/>
                <a:gd name="T1" fmla="*/ 0 h 136"/>
                <a:gd name="T2" fmla="*/ 41 w 98"/>
                <a:gd name="T3" fmla="*/ 0 h 136"/>
                <a:gd name="T4" fmla="*/ 90 w 98"/>
                <a:gd name="T5" fmla="*/ 39 h 136"/>
                <a:gd name="T6" fmla="*/ 86 w 98"/>
                <a:gd name="T7" fmla="*/ 56 h 136"/>
                <a:gd name="T8" fmla="*/ 76 w 98"/>
                <a:gd name="T9" fmla="*/ 68 h 136"/>
                <a:gd name="T10" fmla="*/ 60 w 98"/>
                <a:gd name="T11" fmla="*/ 74 h 136"/>
                <a:gd name="T12" fmla="*/ 98 w 98"/>
                <a:gd name="T13" fmla="*/ 136 h 136"/>
                <a:gd name="T14" fmla="*/ 64 w 98"/>
                <a:gd name="T15" fmla="*/ 136 h 136"/>
                <a:gd name="T16" fmla="*/ 29 w 98"/>
                <a:gd name="T17" fmla="*/ 72 h 136"/>
                <a:gd name="T18" fmla="*/ 29 w 98"/>
                <a:gd name="T19" fmla="*/ 136 h 136"/>
                <a:gd name="T20" fmla="*/ 0 w 98"/>
                <a:gd name="T21" fmla="*/ 136 h 136"/>
                <a:gd name="T22" fmla="*/ 0 w 98"/>
                <a:gd name="T23" fmla="*/ 0 h 136"/>
                <a:gd name="T24" fmla="*/ 33 w 98"/>
                <a:gd name="T25" fmla="*/ 58 h 136"/>
                <a:gd name="T26" fmla="*/ 49 w 98"/>
                <a:gd name="T27" fmla="*/ 57 h 136"/>
                <a:gd name="T28" fmla="*/ 58 w 98"/>
                <a:gd name="T29" fmla="*/ 52 h 136"/>
                <a:gd name="T30" fmla="*/ 62 w 98"/>
                <a:gd name="T31" fmla="*/ 41 h 136"/>
                <a:gd name="T32" fmla="*/ 59 w 98"/>
                <a:gd name="T33" fmla="*/ 29 h 136"/>
                <a:gd name="T34" fmla="*/ 49 w 98"/>
                <a:gd name="T35" fmla="*/ 24 h 136"/>
                <a:gd name="T36" fmla="*/ 33 w 98"/>
                <a:gd name="T37" fmla="*/ 22 h 136"/>
                <a:gd name="T38" fmla="*/ 29 w 98"/>
                <a:gd name="T39" fmla="*/ 22 h 136"/>
                <a:gd name="T40" fmla="*/ 29 w 98"/>
                <a:gd name="T41" fmla="*/ 58 h 136"/>
                <a:gd name="T42" fmla="*/ 33 w 98"/>
                <a:gd name="T43" fmla="*/ 5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36">
                  <a:moveTo>
                    <a:pt x="0" y="0"/>
                  </a:moveTo>
                  <a:cubicBezTo>
                    <a:pt x="41" y="0"/>
                    <a:pt x="41" y="0"/>
                    <a:pt x="41" y="0"/>
                  </a:cubicBezTo>
                  <a:cubicBezTo>
                    <a:pt x="74" y="0"/>
                    <a:pt x="90" y="13"/>
                    <a:pt x="90" y="39"/>
                  </a:cubicBezTo>
                  <a:cubicBezTo>
                    <a:pt x="90" y="45"/>
                    <a:pt x="89" y="50"/>
                    <a:pt x="86" y="56"/>
                  </a:cubicBezTo>
                  <a:cubicBezTo>
                    <a:pt x="84" y="61"/>
                    <a:pt x="80" y="65"/>
                    <a:pt x="76" y="68"/>
                  </a:cubicBezTo>
                  <a:cubicBezTo>
                    <a:pt x="71" y="71"/>
                    <a:pt x="66" y="73"/>
                    <a:pt x="60" y="74"/>
                  </a:cubicBezTo>
                  <a:cubicBezTo>
                    <a:pt x="98" y="136"/>
                    <a:pt x="98" y="136"/>
                    <a:pt x="98" y="136"/>
                  </a:cubicBezTo>
                  <a:cubicBezTo>
                    <a:pt x="64" y="136"/>
                    <a:pt x="64" y="136"/>
                    <a:pt x="64" y="136"/>
                  </a:cubicBezTo>
                  <a:cubicBezTo>
                    <a:pt x="29" y="72"/>
                    <a:pt x="29" y="72"/>
                    <a:pt x="29" y="72"/>
                  </a:cubicBezTo>
                  <a:cubicBezTo>
                    <a:pt x="29" y="136"/>
                    <a:pt x="29" y="136"/>
                    <a:pt x="29" y="136"/>
                  </a:cubicBezTo>
                  <a:cubicBezTo>
                    <a:pt x="0" y="136"/>
                    <a:pt x="0" y="136"/>
                    <a:pt x="0" y="136"/>
                  </a:cubicBezTo>
                  <a:lnTo>
                    <a:pt x="0" y="0"/>
                  </a:lnTo>
                  <a:close/>
                  <a:moveTo>
                    <a:pt x="33" y="58"/>
                  </a:moveTo>
                  <a:cubicBezTo>
                    <a:pt x="40" y="58"/>
                    <a:pt x="45" y="58"/>
                    <a:pt x="49" y="57"/>
                  </a:cubicBezTo>
                  <a:cubicBezTo>
                    <a:pt x="53" y="56"/>
                    <a:pt x="56" y="54"/>
                    <a:pt x="58" y="52"/>
                  </a:cubicBezTo>
                  <a:cubicBezTo>
                    <a:pt x="61" y="50"/>
                    <a:pt x="62" y="46"/>
                    <a:pt x="62" y="41"/>
                  </a:cubicBezTo>
                  <a:cubicBezTo>
                    <a:pt x="62" y="36"/>
                    <a:pt x="61" y="32"/>
                    <a:pt x="59" y="29"/>
                  </a:cubicBezTo>
                  <a:cubicBezTo>
                    <a:pt x="56" y="27"/>
                    <a:pt x="53" y="25"/>
                    <a:pt x="49" y="24"/>
                  </a:cubicBezTo>
                  <a:cubicBezTo>
                    <a:pt x="45" y="23"/>
                    <a:pt x="40" y="22"/>
                    <a:pt x="33" y="22"/>
                  </a:cubicBezTo>
                  <a:cubicBezTo>
                    <a:pt x="29" y="22"/>
                    <a:pt x="29" y="22"/>
                    <a:pt x="29" y="22"/>
                  </a:cubicBezTo>
                  <a:cubicBezTo>
                    <a:pt x="29" y="58"/>
                    <a:pt x="29" y="58"/>
                    <a:pt x="29" y="58"/>
                  </a:cubicBezTo>
                  <a:lnTo>
                    <a:pt x="33" y="58"/>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5" name="Freeform 79">
              <a:extLst>
                <a:ext uri="{FF2B5EF4-FFF2-40B4-BE49-F238E27FC236}">
                  <a16:creationId xmlns:a16="http://schemas.microsoft.com/office/drawing/2014/main" id="{4926B72C-D8EB-E021-0292-D7F8DC9721E0}"/>
                </a:ext>
              </a:extLst>
            </p:cNvPr>
            <p:cNvSpPr>
              <a:spLocks noEditPoints="1"/>
            </p:cNvSpPr>
            <p:nvPr userDrawn="1"/>
          </p:nvSpPr>
          <p:spPr bwMode="auto">
            <a:xfrm>
              <a:off x="11588827" y="2882238"/>
              <a:ext cx="23813" cy="36513"/>
            </a:xfrm>
            <a:custGeom>
              <a:avLst/>
              <a:gdLst>
                <a:gd name="T0" fmla="*/ 0 w 91"/>
                <a:gd name="T1" fmla="*/ 0 h 136"/>
                <a:gd name="T2" fmla="*/ 25 w 91"/>
                <a:gd name="T3" fmla="*/ 0 h 136"/>
                <a:gd name="T4" fmla="*/ 44 w 91"/>
                <a:gd name="T5" fmla="*/ 1 h 136"/>
                <a:gd name="T6" fmla="*/ 58 w 91"/>
                <a:gd name="T7" fmla="*/ 2 h 136"/>
                <a:gd name="T8" fmla="*/ 70 w 91"/>
                <a:gd name="T9" fmla="*/ 7 h 136"/>
                <a:gd name="T10" fmla="*/ 82 w 91"/>
                <a:gd name="T11" fmla="*/ 19 h 136"/>
                <a:gd name="T12" fmla="*/ 86 w 91"/>
                <a:gd name="T13" fmla="*/ 35 h 136"/>
                <a:gd name="T14" fmla="*/ 58 w 91"/>
                <a:gd name="T15" fmla="*/ 64 h 136"/>
                <a:gd name="T16" fmla="*/ 83 w 91"/>
                <a:gd name="T17" fmla="*/ 75 h 136"/>
                <a:gd name="T18" fmla="*/ 91 w 91"/>
                <a:gd name="T19" fmla="*/ 97 h 136"/>
                <a:gd name="T20" fmla="*/ 86 w 91"/>
                <a:gd name="T21" fmla="*/ 115 h 136"/>
                <a:gd name="T22" fmla="*/ 73 w 91"/>
                <a:gd name="T23" fmla="*/ 128 h 136"/>
                <a:gd name="T24" fmla="*/ 59 w 91"/>
                <a:gd name="T25" fmla="*/ 133 h 136"/>
                <a:gd name="T26" fmla="*/ 43 w 91"/>
                <a:gd name="T27" fmla="*/ 135 h 136"/>
                <a:gd name="T28" fmla="*/ 22 w 91"/>
                <a:gd name="T29" fmla="*/ 136 h 136"/>
                <a:gd name="T30" fmla="*/ 0 w 91"/>
                <a:gd name="T31" fmla="*/ 136 h 136"/>
                <a:gd name="T32" fmla="*/ 0 w 91"/>
                <a:gd name="T33" fmla="*/ 0 h 136"/>
                <a:gd name="T34" fmla="*/ 35 w 91"/>
                <a:gd name="T35" fmla="*/ 54 h 136"/>
                <a:gd name="T36" fmla="*/ 49 w 91"/>
                <a:gd name="T37" fmla="*/ 53 h 136"/>
                <a:gd name="T38" fmla="*/ 57 w 91"/>
                <a:gd name="T39" fmla="*/ 48 h 136"/>
                <a:gd name="T40" fmla="*/ 59 w 91"/>
                <a:gd name="T41" fmla="*/ 38 h 136"/>
                <a:gd name="T42" fmla="*/ 57 w 91"/>
                <a:gd name="T43" fmla="*/ 29 h 136"/>
                <a:gd name="T44" fmla="*/ 49 w 91"/>
                <a:gd name="T45" fmla="*/ 24 h 136"/>
                <a:gd name="T46" fmla="*/ 36 w 91"/>
                <a:gd name="T47" fmla="*/ 23 h 136"/>
                <a:gd name="T48" fmla="*/ 29 w 91"/>
                <a:gd name="T49" fmla="*/ 23 h 136"/>
                <a:gd name="T50" fmla="*/ 29 w 91"/>
                <a:gd name="T51" fmla="*/ 54 h 136"/>
                <a:gd name="T52" fmla="*/ 35 w 91"/>
                <a:gd name="T53" fmla="*/ 54 h 136"/>
                <a:gd name="T54" fmla="*/ 40 w 91"/>
                <a:gd name="T55" fmla="*/ 113 h 136"/>
                <a:gd name="T56" fmla="*/ 57 w 91"/>
                <a:gd name="T57" fmla="*/ 108 h 136"/>
                <a:gd name="T58" fmla="*/ 62 w 91"/>
                <a:gd name="T59" fmla="*/ 94 h 136"/>
                <a:gd name="T60" fmla="*/ 57 w 91"/>
                <a:gd name="T61" fmla="*/ 81 h 136"/>
                <a:gd name="T62" fmla="*/ 41 w 91"/>
                <a:gd name="T63" fmla="*/ 77 h 136"/>
                <a:gd name="T64" fmla="*/ 29 w 91"/>
                <a:gd name="T65" fmla="*/ 77 h 136"/>
                <a:gd name="T66" fmla="*/ 29 w 91"/>
                <a:gd name="T67" fmla="*/ 113 h 136"/>
                <a:gd name="T68" fmla="*/ 40 w 91"/>
                <a:gd name="T69"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36">
                  <a:moveTo>
                    <a:pt x="0" y="0"/>
                  </a:moveTo>
                  <a:cubicBezTo>
                    <a:pt x="25" y="0"/>
                    <a:pt x="25" y="0"/>
                    <a:pt x="25" y="0"/>
                  </a:cubicBezTo>
                  <a:cubicBezTo>
                    <a:pt x="33" y="0"/>
                    <a:pt x="39" y="0"/>
                    <a:pt x="44" y="1"/>
                  </a:cubicBezTo>
                  <a:cubicBezTo>
                    <a:pt x="49" y="1"/>
                    <a:pt x="53" y="1"/>
                    <a:pt x="58" y="2"/>
                  </a:cubicBezTo>
                  <a:cubicBezTo>
                    <a:pt x="62" y="3"/>
                    <a:pt x="66" y="5"/>
                    <a:pt x="70" y="7"/>
                  </a:cubicBezTo>
                  <a:cubicBezTo>
                    <a:pt x="75" y="10"/>
                    <a:pt x="79" y="14"/>
                    <a:pt x="82" y="19"/>
                  </a:cubicBezTo>
                  <a:cubicBezTo>
                    <a:pt x="85" y="24"/>
                    <a:pt x="86" y="29"/>
                    <a:pt x="86" y="35"/>
                  </a:cubicBezTo>
                  <a:cubicBezTo>
                    <a:pt x="86" y="51"/>
                    <a:pt x="77" y="61"/>
                    <a:pt x="58" y="64"/>
                  </a:cubicBezTo>
                  <a:cubicBezTo>
                    <a:pt x="69" y="66"/>
                    <a:pt x="77" y="70"/>
                    <a:pt x="83" y="75"/>
                  </a:cubicBezTo>
                  <a:cubicBezTo>
                    <a:pt x="88" y="81"/>
                    <a:pt x="91" y="88"/>
                    <a:pt x="91" y="97"/>
                  </a:cubicBezTo>
                  <a:cubicBezTo>
                    <a:pt x="91" y="103"/>
                    <a:pt x="89" y="110"/>
                    <a:pt x="86" y="115"/>
                  </a:cubicBezTo>
                  <a:cubicBezTo>
                    <a:pt x="83" y="121"/>
                    <a:pt x="78" y="125"/>
                    <a:pt x="73" y="128"/>
                  </a:cubicBezTo>
                  <a:cubicBezTo>
                    <a:pt x="69" y="130"/>
                    <a:pt x="64" y="132"/>
                    <a:pt x="59" y="133"/>
                  </a:cubicBezTo>
                  <a:cubicBezTo>
                    <a:pt x="54" y="134"/>
                    <a:pt x="49" y="135"/>
                    <a:pt x="43" y="135"/>
                  </a:cubicBezTo>
                  <a:cubicBezTo>
                    <a:pt x="38" y="135"/>
                    <a:pt x="31" y="136"/>
                    <a:pt x="22" y="136"/>
                  </a:cubicBezTo>
                  <a:cubicBezTo>
                    <a:pt x="0" y="136"/>
                    <a:pt x="0" y="136"/>
                    <a:pt x="0" y="136"/>
                  </a:cubicBezTo>
                  <a:lnTo>
                    <a:pt x="0" y="0"/>
                  </a:lnTo>
                  <a:close/>
                  <a:moveTo>
                    <a:pt x="35" y="54"/>
                  </a:moveTo>
                  <a:cubicBezTo>
                    <a:pt x="41" y="54"/>
                    <a:pt x="45" y="54"/>
                    <a:pt x="49" y="53"/>
                  </a:cubicBezTo>
                  <a:cubicBezTo>
                    <a:pt x="52" y="52"/>
                    <a:pt x="55" y="50"/>
                    <a:pt x="57" y="48"/>
                  </a:cubicBezTo>
                  <a:cubicBezTo>
                    <a:pt x="58" y="46"/>
                    <a:pt x="59" y="42"/>
                    <a:pt x="59" y="38"/>
                  </a:cubicBezTo>
                  <a:cubicBezTo>
                    <a:pt x="59" y="34"/>
                    <a:pt x="58" y="31"/>
                    <a:pt x="57" y="29"/>
                  </a:cubicBezTo>
                  <a:cubicBezTo>
                    <a:pt x="55" y="27"/>
                    <a:pt x="53" y="25"/>
                    <a:pt x="49" y="24"/>
                  </a:cubicBezTo>
                  <a:cubicBezTo>
                    <a:pt x="46" y="23"/>
                    <a:pt x="41" y="23"/>
                    <a:pt x="36" y="23"/>
                  </a:cubicBezTo>
                  <a:cubicBezTo>
                    <a:pt x="29" y="23"/>
                    <a:pt x="29" y="23"/>
                    <a:pt x="29" y="23"/>
                  </a:cubicBezTo>
                  <a:cubicBezTo>
                    <a:pt x="29" y="54"/>
                    <a:pt x="29" y="54"/>
                    <a:pt x="29" y="54"/>
                  </a:cubicBezTo>
                  <a:lnTo>
                    <a:pt x="35" y="54"/>
                  </a:lnTo>
                  <a:close/>
                  <a:moveTo>
                    <a:pt x="40" y="113"/>
                  </a:moveTo>
                  <a:cubicBezTo>
                    <a:pt x="47" y="113"/>
                    <a:pt x="53" y="111"/>
                    <a:pt x="57" y="108"/>
                  </a:cubicBezTo>
                  <a:cubicBezTo>
                    <a:pt x="60" y="105"/>
                    <a:pt x="62" y="100"/>
                    <a:pt x="62" y="94"/>
                  </a:cubicBezTo>
                  <a:cubicBezTo>
                    <a:pt x="62" y="89"/>
                    <a:pt x="60" y="84"/>
                    <a:pt x="57" y="81"/>
                  </a:cubicBezTo>
                  <a:cubicBezTo>
                    <a:pt x="53" y="78"/>
                    <a:pt x="48" y="77"/>
                    <a:pt x="41" y="77"/>
                  </a:cubicBezTo>
                  <a:cubicBezTo>
                    <a:pt x="29" y="77"/>
                    <a:pt x="29" y="77"/>
                    <a:pt x="29" y="77"/>
                  </a:cubicBezTo>
                  <a:cubicBezTo>
                    <a:pt x="29" y="113"/>
                    <a:pt x="29" y="113"/>
                    <a:pt x="29" y="113"/>
                  </a:cubicBezTo>
                  <a:lnTo>
                    <a:pt x="40" y="113"/>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6" name="Freeform 80">
              <a:extLst>
                <a:ext uri="{FF2B5EF4-FFF2-40B4-BE49-F238E27FC236}">
                  <a16:creationId xmlns:a16="http://schemas.microsoft.com/office/drawing/2014/main" id="{FD4ED8B0-6A01-9FB2-92B4-F9ADE8F2B09A}"/>
                </a:ext>
              </a:extLst>
            </p:cNvPr>
            <p:cNvSpPr>
              <a:spLocks noEditPoints="1"/>
            </p:cNvSpPr>
            <p:nvPr userDrawn="1"/>
          </p:nvSpPr>
          <p:spPr bwMode="auto">
            <a:xfrm>
              <a:off x="11617402" y="2880651"/>
              <a:ext cx="38100" cy="38100"/>
            </a:xfrm>
            <a:custGeom>
              <a:avLst/>
              <a:gdLst>
                <a:gd name="T0" fmla="*/ 48 w 144"/>
                <a:gd name="T1" fmla="*/ 138 h 142"/>
                <a:gd name="T2" fmla="*/ 26 w 144"/>
                <a:gd name="T3" fmla="*/ 126 h 142"/>
                <a:gd name="T4" fmla="*/ 7 w 144"/>
                <a:gd name="T5" fmla="*/ 102 h 142"/>
                <a:gd name="T6" fmla="*/ 0 w 144"/>
                <a:gd name="T7" fmla="*/ 71 h 142"/>
                <a:gd name="T8" fmla="*/ 5 w 144"/>
                <a:gd name="T9" fmla="*/ 44 h 142"/>
                <a:gd name="T10" fmla="*/ 21 w 144"/>
                <a:gd name="T11" fmla="*/ 21 h 142"/>
                <a:gd name="T12" fmla="*/ 45 w 144"/>
                <a:gd name="T13" fmla="*/ 6 h 142"/>
                <a:gd name="T14" fmla="*/ 72 w 144"/>
                <a:gd name="T15" fmla="*/ 0 h 142"/>
                <a:gd name="T16" fmla="*/ 100 w 144"/>
                <a:gd name="T17" fmla="*/ 6 h 142"/>
                <a:gd name="T18" fmla="*/ 123 w 144"/>
                <a:gd name="T19" fmla="*/ 21 h 142"/>
                <a:gd name="T20" fmla="*/ 139 w 144"/>
                <a:gd name="T21" fmla="*/ 44 h 142"/>
                <a:gd name="T22" fmla="*/ 144 w 144"/>
                <a:gd name="T23" fmla="*/ 71 h 142"/>
                <a:gd name="T24" fmla="*/ 139 w 144"/>
                <a:gd name="T25" fmla="*/ 99 h 142"/>
                <a:gd name="T26" fmla="*/ 123 w 144"/>
                <a:gd name="T27" fmla="*/ 121 h 142"/>
                <a:gd name="T28" fmla="*/ 100 w 144"/>
                <a:gd name="T29" fmla="*/ 137 h 142"/>
                <a:gd name="T30" fmla="*/ 72 w 144"/>
                <a:gd name="T31" fmla="*/ 142 h 142"/>
                <a:gd name="T32" fmla="*/ 48 w 144"/>
                <a:gd name="T33" fmla="*/ 138 h 142"/>
                <a:gd name="T34" fmla="*/ 94 w 144"/>
                <a:gd name="T35" fmla="*/ 110 h 142"/>
                <a:gd name="T36" fmla="*/ 109 w 144"/>
                <a:gd name="T37" fmla="*/ 94 h 142"/>
                <a:gd name="T38" fmla="*/ 115 w 144"/>
                <a:gd name="T39" fmla="*/ 71 h 142"/>
                <a:gd name="T40" fmla="*/ 109 w 144"/>
                <a:gd name="T41" fmla="*/ 48 h 142"/>
                <a:gd name="T42" fmla="*/ 94 w 144"/>
                <a:gd name="T43" fmla="*/ 32 h 142"/>
                <a:gd name="T44" fmla="*/ 72 w 144"/>
                <a:gd name="T45" fmla="*/ 26 h 142"/>
                <a:gd name="T46" fmla="*/ 50 w 144"/>
                <a:gd name="T47" fmla="*/ 32 h 142"/>
                <a:gd name="T48" fmla="*/ 35 w 144"/>
                <a:gd name="T49" fmla="*/ 48 h 142"/>
                <a:gd name="T50" fmla="*/ 30 w 144"/>
                <a:gd name="T51" fmla="*/ 71 h 142"/>
                <a:gd name="T52" fmla="*/ 35 w 144"/>
                <a:gd name="T53" fmla="*/ 94 h 142"/>
                <a:gd name="T54" fmla="*/ 50 w 144"/>
                <a:gd name="T55" fmla="*/ 110 h 142"/>
                <a:gd name="T56" fmla="*/ 72 w 144"/>
                <a:gd name="T57" fmla="*/ 116 h 142"/>
                <a:gd name="T58" fmla="*/ 94 w 144"/>
                <a:gd name="T59" fmla="*/ 1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2">
                  <a:moveTo>
                    <a:pt x="48" y="138"/>
                  </a:moveTo>
                  <a:cubicBezTo>
                    <a:pt x="40" y="135"/>
                    <a:pt x="33" y="131"/>
                    <a:pt x="26" y="126"/>
                  </a:cubicBezTo>
                  <a:cubicBezTo>
                    <a:pt x="18" y="119"/>
                    <a:pt x="11" y="111"/>
                    <a:pt x="7" y="102"/>
                  </a:cubicBezTo>
                  <a:cubicBezTo>
                    <a:pt x="2" y="92"/>
                    <a:pt x="0" y="82"/>
                    <a:pt x="0" y="71"/>
                  </a:cubicBezTo>
                  <a:cubicBezTo>
                    <a:pt x="0" y="61"/>
                    <a:pt x="2" y="52"/>
                    <a:pt x="5" y="44"/>
                  </a:cubicBezTo>
                  <a:cubicBezTo>
                    <a:pt x="9" y="35"/>
                    <a:pt x="14" y="28"/>
                    <a:pt x="21" y="21"/>
                  </a:cubicBezTo>
                  <a:cubicBezTo>
                    <a:pt x="28" y="14"/>
                    <a:pt x="36" y="9"/>
                    <a:pt x="45" y="6"/>
                  </a:cubicBezTo>
                  <a:cubicBezTo>
                    <a:pt x="54" y="2"/>
                    <a:pt x="63" y="0"/>
                    <a:pt x="72" y="0"/>
                  </a:cubicBezTo>
                  <a:cubicBezTo>
                    <a:pt x="82" y="0"/>
                    <a:pt x="91" y="2"/>
                    <a:pt x="100" y="6"/>
                  </a:cubicBezTo>
                  <a:cubicBezTo>
                    <a:pt x="109" y="9"/>
                    <a:pt x="117" y="14"/>
                    <a:pt x="123" y="21"/>
                  </a:cubicBezTo>
                  <a:cubicBezTo>
                    <a:pt x="130" y="28"/>
                    <a:pt x="135" y="35"/>
                    <a:pt x="139" y="44"/>
                  </a:cubicBezTo>
                  <a:cubicBezTo>
                    <a:pt x="143" y="53"/>
                    <a:pt x="144" y="62"/>
                    <a:pt x="144" y="71"/>
                  </a:cubicBezTo>
                  <a:cubicBezTo>
                    <a:pt x="144" y="81"/>
                    <a:pt x="143" y="90"/>
                    <a:pt x="139" y="99"/>
                  </a:cubicBezTo>
                  <a:cubicBezTo>
                    <a:pt x="135" y="107"/>
                    <a:pt x="130" y="115"/>
                    <a:pt x="123" y="121"/>
                  </a:cubicBezTo>
                  <a:cubicBezTo>
                    <a:pt x="116" y="128"/>
                    <a:pt x="109" y="133"/>
                    <a:pt x="100" y="137"/>
                  </a:cubicBezTo>
                  <a:cubicBezTo>
                    <a:pt x="91" y="140"/>
                    <a:pt x="82" y="142"/>
                    <a:pt x="72" y="142"/>
                  </a:cubicBezTo>
                  <a:cubicBezTo>
                    <a:pt x="64" y="142"/>
                    <a:pt x="56" y="141"/>
                    <a:pt x="48" y="138"/>
                  </a:cubicBezTo>
                  <a:close/>
                  <a:moveTo>
                    <a:pt x="94" y="110"/>
                  </a:moveTo>
                  <a:cubicBezTo>
                    <a:pt x="101" y="106"/>
                    <a:pt x="106" y="101"/>
                    <a:pt x="109" y="94"/>
                  </a:cubicBezTo>
                  <a:cubicBezTo>
                    <a:pt x="113" y="87"/>
                    <a:pt x="115" y="79"/>
                    <a:pt x="115" y="71"/>
                  </a:cubicBezTo>
                  <a:cubicBezTo>
                    <a:pt x="115" y="63"/>
                    <a:pt x="113" y="55"/>
                    <a:pt x="109" y="48"/>
                  </a:cubicBezTo>
                  <a:cubicBezTo>
                    <a:pt x="106" y="41"/>
                    <a:pt x="101" y="36"/>
                    <a:pt x="94" y="32"/>
                  </a:cubicBezTo>
                  <a:cubicBezTo>
                    <a:pt x="88" y="28"/>
                    <a:pt x="80" y="26"/>
                    <a:pt x="72" y="26"/>
                  </a:cubicBezTo>
                  <a:cubicBezTo>
                    <a:pt x="64" y="26"/>
                    <a:pt x="57" y="28"/>
                    <a:pt x="50" y="32"/>
                  </a:cubicBezTo>
                  <a:cubicBezTo>
                    <a:pt x="44" y="36"/>
                    <a:pt x="39" y="41"/>
                    <a:pt x="35" y="48"/>
                  </a:cubicBezTo>
                  <a:cubicBezTo>
                    <a:pt x="32" y="55"/>
                    <a:pt x="30" y="63"/>
                    <a:pt x="30" y="71"/>
                  </a:cubicBezTo>
                  <a:cubicBezTo>
                    <a:pt x="30" y="80"/>
                    <a:pt x="32" y="87"/>
                    <a:pt x="35" y="94"/>
                  </a:cubicBezTo>
                  <a:cubicBezTo>
                    <a:pt x="39" y="101"/>
                    <a:pt x="44" y="106"/>
                    <a:pt x="50" y="110"/>
                  </a:cubicBezTo>
                  <a:cubicBezTo>
                    <a:pt x="56" y="114"/>
                    <a:pt x="64" y="116"/>
                    <a:pt x="72" y="116"/>
                  </a:cubicBezTo>
                  <a:cubicBezTo>
                    <a:pt x="81" y="116"/>
                    <a:pt x="88" y="114"/>
                    <a:pt x="94" y="110"/>
                  </a:cubicBez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7" name="Freeform 81">
              <a:extLst>
                <a:ext uri="{FF2B5EF4-FFF2-40B4-BE49-F238E27FC236}">
                  <a16:creationId xmlns:a16="http://schemas.microsoft.com/office/drawing/2014/main" id="{54C88C3C-C6E9-09FD-89FB-491AE82813D4}"/>
                </a:ext>
              </a:extLst>
            </p:cNvPr>
            <p:cNvSpPr>
              <a:spLocks/>
            </p:cNvSpPr>
            <p:nvPr userDrawn="1"/>
          </p:nvSpPr>
          <p:spPr bwMode="auto">
            <a:xfrm>
              <a:off x="11657089"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0 w 16"/>
                <a:gd name="T11" fmla="*/ 4 h 23"/>
                <a:gd name="T12" fmla="*/ 10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0" y="4"/>
                  </a:lnTo>
                  <a:lnTo>
                    <a:pt x="10"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8" name="Freeform 82">
              <a:extLst>
                <a:ext uri="{FF2B5EF4-FFF2-40B4-BE49-F238E27FC236}">
                  <a16:creationId xmlns:a16="http://schemas.microsoft.com/office/drawing/2014/main" id="{497F9F78-88FE-CD4D-0C73-D1DEB3EFEA3D}"/>
                </a:ext>
              </a:extLst>
            </p:cNvPr>
            <p:cNvSpPr>
              <a:spLocks/>
            </p:cNvSpPr>
            <p:nvPr userDrawn="1"/>
          </p:nvSpPr>
          <p:spPr bwMode="auto">
            <a:xfrm>
              <a:off x="11685664" y="2882238"/>
              <a:ext cx="25400" cy="36513"/>
            </a:xfrm>
            <a:custGeom>
              <a:avLst/>
              <a:gdLst>
                <a:gd name="T0" fmla="*/ 6 w 16"/>
                <a:gd name="T1" fmla="*/ 4 h 23"/>
                <a:gd name="T2" fmla="*/ 0 w 16"/>
                <a:gd name="T3" fmla="*/ 4 h 23"/>
                <a:gd name="T4" fmla="*/ 0 w 16"/>
                <a:gd name="T5" fmla="*/ 0 h 23"/>
                <a:gd name="T6" fmla="*/ 16 w 16"/>
                <a:gd name="T7" fmla="*/ 0 h 23"/>
                <a:gd name="T8" fmla="*/ 16 w 16"/>
                <a:gd name="T9" fmla="*/ 4 h 23"/>
                <a:gd name="T10" fmla="*/ 11 w 16"/>
                <a:gd name="T11" fmla="*/ 4 h 23"/>
                <a:gd name="T12" fmla="*/ 11 w 16"/>
                <a:gd name="T13" fmla="*/ 23 h 23"/>
                <a:gd name="T14" fmla="*/ 6 w 16"/>
                <a:gd name="T15" fmla="*/ 23 h 23"/>
                <a:gd name="T16" fmla="*/ 6 w 16"/>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6" y="4"/>
                  </a:moveTo>
                  <a:lnTo>
                    <a:pt x="0" y="4"/>
                  </a:lnTo>
                  <a:lnTo>
                    <a:pt x="0" y="0"/>
                  </a:lnTo>
                  <a:lnTo>
                    <a:pt x="16" y="0"/>
                  </a:lnTo>
                  <a:lnTo>
                    <a:pt x="16" y="4"/>
                  </a:lnTo>
                  <a:lnTo>
                    <a:pt x="11" y="4"/>
                  </a:lnTo>
                  <a:lnTo>
                    <a:pt x="11" y="23"/>
                  </a:lnTo>
                  <a:lnTo>
                    <a:pt x="6" y="23"/>
                  </a:lnTo>
                  <a:lnTo>
                    <a:pt x="6" y="4"/>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9" name="Freeform 83">
              <a:extLst>
                <a:ext uri="{FF2B5EF4-FFF2-40B4-BE49-F238E27FC236}">
                  <a16:creationId xmlns:a16="http://schemas.microsoft.com/office/drawing/2014/main" id="{6F977945-9DA2-A127-F7AB-C057B556FAE2}"/>
                </a:ext>
              </a:extLst>
            </p:cNvPr>
            <p:cNvSpPr>
              <a:spLocks/>
            </p:cNvSpPr>
            <p:nvPr userDrawn="1"/>
          </p:nvSpPr>
          <p:spPr bwMode="auto">
            <a:xfrm>
              <a:off x="11717414" y="2882238"/>
              <a:ext cx="20638" cy="36513"/>
            </a:xfrm>
            <a:custGeom>
              <a:avLst/>
              <a:gdLst>
                <a:gd name="T0" fmla="*/ 0 w 13"/>
                <a:gd name="T1" fmla="*/ 0 h 23"/>
                <a:gd name="T2" fmla="*/ 13 w 13"/>
                <a:gd name="T3" fmla="*/ 0 h 23"/>
                <a:gd name="T4" fmla="*/ 13 w 13"/>
                <a:gd name="T5" fmla="*/ 4 h 23"/>
                <a:gd name="T6" fmla="*/ 5 w 13"/>
                <a:gd name="T7" fmla="*/ 4 h 23"/>
                <a:gd name="T8" fmla="*/ 5 w 13"/>
                <a:gd name="T9" fmla="*/ 8 h 23"/>
                <a:gd name="T10" fmla="*/ 13 w 13"/>
                <a:gd name="T11" fmla="*/ 8 h 23"/>
                <a:gd name="T12" fmla="*/ 13 w 13"/>
                <a:gd name="T13" fmla="*/ 13 h 23"/>
                <a:gd name="T14" fmla="*/ 5 w 13"/>
                <a:gd name="T15" fmla="*/ 13 h 23"/>
                <a:gd name="T16" fmla="*/ 5 w 13"/>
                <a:gd name="T17" fmla="*/ 18 h 23"/>
                <a:gd name="T18" fmla="*/ 13 w 13"/>
                <a:gd name="T19" fmla="*/ 18 h 23"/>
                <a:gd name="T20" fmla="*/ 13 w 13"/>
                <a:gd name="T21" fmla="*/ 23 h 23"/>
                <a:gd name="T22" fmla="*/ 0 w 13"/>
                <a:gd name="T23" fmla="*/ 23 h 23"/>
                <a:gd name="T24" fmla="*/ 0 w 13"/>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3">
                  <a:moveTo>
                    <a:pt x="0" y="0"/>
                  </a:moveTo>
                  <a:lnTo>
                    <a:pt x="13" y="0"/>
                  </a:lnTo>
                  <a:lnTo>
                    <a:pt x="13" y="4"/>
                  </a:lnTo>
                  <a:lnTo>
                    <a:pt x="5" y="4"/>
                  </a:lnTo>
                  <a:lnTo>
                    <a:pt x="5" y="8"/>
                  </a:lnTo>
                  <a:lnTo>
                    <a:pt x="13" y="8"/>
                  </a:lnTo>
                  <a:lnTo>
                    <a:pt x="13" y="13"/>
                  </a:lnTo>
                  <a:lnTo>
                    <a:pt x="5" y="13"/>
                  </a:lnTo>
                  <a:lnTo>
                    <a:pt x="5" y="18"/>
                  </a:lnTo>
                  <a:lnTo>
                    <a:pt x="13" y="18"/>
                  </a:lnTo>
                  <a:lnTo>
                    <a:pt x="13" y="23"/>
                  </a:lnTo>
                  <a:lnTo>
                    <a:pt x="0" y="23"/>
                  </a:ln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0" name="Freeform 84">
              <a:extLst>
                <a:ext uri="{FF2B5EF4-FFF2-40B4-BE49-F238E27FC236}">
                  <a16:creationId xmlns:a16="http://schemas.microsoft.com/office/drawing/2014/main" id="{F290DCCD-949F-A632-2635-708695205FA0}"/>
                </a:ext>
              </a:extLst>
            </p:cNvPr>
            <p:cNvSpPr>
              <a:spLocks/>
            </p:cNvSpPr>
            <p:nvPr userDrawn="1"/>
          </p:nvSpPr>
          <p:spPr bwMode="auto">
            <a:xfrm>
              <a:off x="11745989" y="2882238"/>
              <a:ext cx="33338" cy="36513"/>
            </a:xfrm>
            <a:custGeom>
              <a:avLst/>
              <a:gdLst>
                <a:gd name="T0" fmla="*/ 0 w 128"/>
                <a:gd name="T1" fmla="*/ 0 h 136"/>
                <a:gd name="T2" fmla="*/ 30 w 128"/>
                <a:gd name="T3" fmla="*/ 0 h 136"/>
                <a:gd name="T4" fmla="*/ 90 w 128"/>
                <a:gd name="T5" fmla="*/ 79 h 136"/>
                <a:gd name="T6" fmla="*/ 102 w 128"/>
                <a:gd name="T7" fmla="*/ 103 h 136"/>
                <a:gd name="T8" fmla="*/ 101 w 128"/>
                <a:gd name="T9" fmla="*/ 89 h 136"/>
                <a:gd name="T10" fmla="*/ 100 w 128"/>
                <a:gd name="T11" fmla="*/ 76 h 136"/>
                <a:gd name="T12" fmla="*/ 100 w 128"/>
                <a:gd name="T13" fmla="*/ 0 h 136"/>
                <a:gd name="T14" fmla="*/ 128 w 128"/>
                <a:gd name="T15" fmla="*/ 0 h 136"/>
                <a:gd name="T16" fmla="*/ 128 w 128"/>
                <a:gd name="T17" fmla="*/ 136 h 136"/>
                <a:gd name="T18" fmla="*/ 100 w 128"/>
                <a:gd name="T19" fmla="*/ 136 h 136"/>
                <a:gd name="T20" fmla="*/ 38 w 128"/>
                <a:gd name="T21" fmla="*/ 55 h 136"/>
                <a:gd name="T22" fmla="*/ 26 w 128"/>
                <a:gd name="T23" fmla="*/ 31 h 136"/>
                <a:gd name="T24" fmla="*/ 28 w 128"/>
                <a:gd name="T25" fmla="*/ 45 h 136"/>
                <a:gd name="T26" fmla="*/ 28 w 128"/>
                <a:gd name="T27" fmla="*/ 58 h 136"/>
                <a:gd name="T28" fmla="*/ 28 w 128"/>
                <a:gd name="T29" fmla="*/ 136 h 136"/>
                <a:gd name="T30" fmla="*/ 0 w 128"/>
                <a:gd name="T31" fmla="*/ 136 h 136"/>
                <a:gd name="T32" fmla="*/ 0 w 128"/>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6">
                  <a:moveTo>
                    <a:pt x="0" y="0"/>
                  </a:moveTo>
                  <a:cubicBezTo>
                    <a:pt x="30" y="0"/>
                    <a:pt x="30" y="0"/>
                    <a:pt x="30" y="0"/>
                  </a:cubicBezTo>
                  <a:cubicBezTo>
                    <a:pt x="90" y="79"/>
                    <a:pt x="90" y="79"/>
                    <a:pt x="90" y="79"/>
                  </a:cubicBezTo>
                  <a:cubicBezTo>
                    <a:pt x="94" y="84"/>
                    <a:pt x="98" y="92"/>
                    <a:pt x="102" y="103"/>
                  </a:cubicBezTo>
                  <a:cubicBezTo>
                    <a:pt x="101" y="98"/>
                    <a:pt x="101" y="93"/>
                    <a:pt x="101" y="89"/>
                  </a:cubicBezTo>
                  <a:cubicBezTo>
                    <a:pt x="100" y="85"/>
                    <a:pt x="100" y="81"/>
                    <a:pt x="100" y="76"/>
                  </a:cubicBezTo>
                  <a:cubicBezTo>
                    <a:pt x="100" y="0"/>
                    <a:pt x="100" y="0"/>
                    <a:pt x="100" y="0"/>
                  </a:cubicBezTo>
                  <a:cubicBezTo>
                    <a:pt x="128" y="0"/>
                    <a:pt x="128" y="0"/>
                    <a:pt x="128" y="0"/>
                  </a:cubicBezTo>
                  <a:cubicBezTo>
                    <a:pt x="128" y="136"/>
                    <a:pt x="128" y="136"/>
                    <a:pt x="128" y="136"/>
                  </a:cubicBezTo>
                  <a:cubicBezTo>
                    <a:pt x="100" y="136"/>
                    <a:pt x="100" y="136"/>
                    <a:pt x="100" y="136"/>
                  </a:cubicBezTo>
                  <a:cubicBezTo>
                    <a:pt x="38" y="55"/>
                    <a:pt x="38" y="55"/>
                    <a:pt x="38" y="55"/>
                  </a:cubicBezTo>
                  <a:cubicBezTo>
                    <a:pt x="35" y="51"/>
                    <a:pt x="31" y="43"/>
                    <a:pt x="26" y="31"/>
                  </a:cubicBezTo>
                  <a:cubicBezTo>
                    <a:pt x="27" y="37"/>
                    <a:pt x="27" y="41"/>
                    <a:pt x="28" y="45"/>
                  </a:cubicBezTo>
                  <a:cubicBezTo>
                    <a:pt x="28" y="49"/>
                    <a:pt x="28" y="54"/>
                    <a:pt x="28" y="58"/>
                  </a:cubicBezTo>
                  <a:cubicBezTo>
                    <a:pt x="28" y="136"/>
                    <a:pt x="28" y="136"/>
                    <a:pt x="28" y="136"/>
                  </a:cubicBezTo>
                  <a:cubicBezTo>
                    <a:pt x="0" y="136"/>
                    <a:pt x="0" y="136"/>
                    <a:pt x="0" y="136"/>
                  </a:cubicBezTo>
                  <a:lnTo>
                    <a:pt x="0" y="0"/>
                  </a:lnTo>
                  <a:close/>
                </a:path>
              </a:pathLst>
            </a:custGeom>
            <a:solidFill>
              <a:srgbClr val="272D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983326314"/>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01" r:id="rId15"/>
    <p:sldLayoutId id="2147483918"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9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9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5.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hyperlink" Target="https://insidan.nll.se/Vardens-arbetsatt/Patientsakerhet-smittskydd-vardhygien/Vardhygien/Verktygslada/kvalitets-och-sakringssystem/" TargetMode="External"/><Relationship Id="rId2" Type="http://schemas.openxmlformats.org/officeDocument/2006/relationships/notesSlide" Target="../notesSlides/notesSlide6.xml"/><Relationship Id="rId1" Type="http://schemas.openxmlformats.org/officeDocument/2006/relationships/slideLayout" Target="../slideLayouts/slideLayout8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latshållare för innehåll 12"/>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738020" y="2987675"/>
            <a:ext cx="2706435" cy="2646363"/>
          </a:xfrm>
          <a:prstGeom prst="rect">
            <a:avLst/>
          </a:prstGeom>
        </p:spPr>
      </p:pic>
      <p:sp>
        <p:nvSpPr>
          <p:cNvPr id="3" name="Rubrik 2"/>
          <p:cNvSpPr>
            <a:spLocks noGrp="1"/>
          </p:cNvSpPr>
          <p:nvPr>
            <p:ph type="title"/>
          </p:nvPr>
        </p:nvSpPr>
        <p:spPr/>
        <p:txBody>
          <a:bodyPr>
            <a:normAutofit fontScale="90000"/>
          </a:bodyPr>
          <a:lstStyle/>
          <a:p>
            <a:pPr algn="ctr"/>
            <a:r>
              <a:rPr lang="sv-SE" dirty="0"/>
              <a:t>Forum Enhetschef Kommunal vård och omsorg</a:t>
            </a:r>
            <a:br>
              <a:rPr lang="sv-SE" dirty="0"/>
            </a:br>
            <a:r>
              <a:rPr lang="sv-SE" dirty="0"/>
              <a:t>November 2023</a:t>
            </a:r>
          </a:p>
        </p:txBody>
      </p:sp>
      <p:sp>
        <p:nvSpPr>
          <p:cNvPr id="4" name="Platshållare för bildnummer 3"/>
          <p:cNvSpPr>
            <a:spLocks noGrp="1"/>
          </p:cNvSpPr>
          <p:nvPr>
            <p:ph type="sldNum" sz="quarter" idx="14"/>
          </p:nvPr>
        </p:nvSpPr>
        <p:spPr/>
        <p:txBody>
          <a:bodyPr/>
          <a:lstStyle/>
          <a:p>
            <a:fld id="{77247564-E29A-4039-A521-FA633551344B}" type="slidenum">
              <a:rPr lang="sv-SE" smtClean="0"/>
              <a:pPr/>
              <a:t>1</a:t>
            </a:fld>
            <a:endParaRPr lang="sv-SE" dirty="0"/>
          </a:p>
        </p:txBody>
      </p:sp>
      <p:pic>
        <p:nvPicPr>
          <p:cNvPr id="5" name="Bildobjekt 4"/>
          <p:cNvPicPr/>
          <p:nvPr/>
        </p:nvPicPr>
        <p:blipFill rotWithShape="1">
          <a:blip r:embed="rId3"/>
          <a:srcRect l="39955" t="80364" r="50171" b="9251"/>
          <a:stretch/>
        </p:blipFill>
        <p:spPr bwMode="auto">
          <a:xfrm>
            <a:off x="9277698" y="5683222"/>
            <a:ext cx="2291715" cy="723265"/>
          </a:xfrm>
          <a:prstGeom prst="rect">
            <a:avLst/>
          </a:prstGeom>
          <a:ln>
            <a:noFill/>
          </a:ln>
          <a:extLst>
            <a:ext uri="{53640926-AAD7-44D8-BBD7-CCE9431645EC}">
              <a14:shadowObscured xmlns:a14="http://schemas.microsoft.com/office/drawing/2010/main"/>
            </a:ext>
          </a:extLst>
        </p:spPr>
      </p:pic>
      <p:sp>
        <p:nvSpPr>
          <p:cNvPr id="2" name="textruta 1"/>
          <p:cNvSpPr txBox="1"/>
          <p:nvPr/>
        </p:nvSpPr>
        <p:spPr>
          <a:xfrm>
            <a:off x="385529" y="5172373"/>
            <a:ext cx="2592288" cy="923330"/>
          </a:xfrm>
          <a:prstGeom prst="rect">
            <a:avLst/>
          </a:prstGeom>
          <a:noFill/>
        </p:spPr>
        <p:txBody>
          <a:bodyPr wrap="square" rtlCol="0">
            <a:spAutoFit/>
          </a:bodyPr>
          <a:lstStyle/>
          <a:p>
            <a:r>
              <a:rPr lang="sv-SE" dirty="0"/>
              <a:t>Yvonne Samuelsson</a:t>
            </a:r>
          </a:p>
          <a:p>
            <a:r>
              <a:rPr lang="sv-SE" dirty="0"/>
              <a:t>Margareta Nilsson</a:t>
            </a:r>
          </a:p>
          <a:p>
            <a:r>
              <a:rPr lang="sv-SE" dirty="0"/>
              <a:t>Vårdhygien</a:t>
            </a:r>
          </a:p>
        </p:txBody>
      </p:sp>
    </p:spTree>
    <p:extLst>
      <p:ext uri="{BB962C8B-B14F-4D97-AF65-F5344CB8AC3E}">
        <p14:creationId xmlns:p14="http://schemas.microsoft.com/office/powerpoint/2010/main" val="1500264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bild 5">
            <a:extLst>
              <a:ext uri="{FF2B5EF4-FFF2-40B4-BE49-F238E27FC236}">
                <a16:creationId xmlns:a16="http://schemas.microsoft.com/office/drawing/2014/main" id="{75542230-8F30-1452-489D-E2CF798A8D56}"/>
              </a:ext>
            </a:extLst>
          </p:cNvPr>
          <p:cNvPicPr>
            <a:picLocks noGrp="1" noChangeAspect="1"/>
          </p:cNvPicPr>
          <p:nvPr>
            <p:ph idx="1"/>
          </p:nvPr>
        </p:nvPicPr>
        <p:blipFill rotWithShape="1">
          <a:blip r:embed="rId3"/>
          <a:srcRect r="1" b="10994"/>
          <a:stretch/>
        </p:blipFill>
        <p:spPr>
          <a:xfrm>
            <a:off x="577637" y="1268760"/>
            <a:ext cx="11036726" cy="502504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a:noFill/>
        </p:spPr>
      </p:pic>
      <p:sp>
        <p:nvSpPr>
          <p:cNvPr id="4" name="Platshållare för bildnummer 3">
            <a:extLst>
              <a:ext uri="{FF2B5EF4-FFF2-40B4-BE49-F238E27FC236}">
                <a16:creationId xmlns:a16="http://schemas.microsoft.com/office/drawing/2014/main" id="{A559B14A-CE54-6687-6CAF-DF92611E731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a:pPr>
                <a:spcAft>
                  <a:spcPts val="600"/>
                </a:spcAft>
              </a:pPr>
              <a:t>10</a:t>
            </a:fld>
            <a:endParaRPr lang="en-US"/>
          </a:p>
        </p:txBody>
      </p:sp>
      <p:sp>
        <p:nvSpPr>
          <p:cNvPr id="6" name="Title 1">
            <a:extLst>
              <a:ext uri="{FF2B5EF4-FFF2-40B4-BE49-F238E27FC236}">
                <a16:creationId xmlns:a16="http://schemas.microsoft.com/office/drawing/2014/main" id="{0DCB61F6-39F0-AC74-E3AF-92875850146B}"/>
              </a:ext>
            </a:extLst>
          </p:cNvPr>
          <p:cNvSpPr>
            <a:spLocks noGrp="1"/>
          </p:cNvSpPr>
          <p:nvPr>
            <p:ph type="title"/>
          </p:nvPr>
        </p:nvSpPr>
        <p:spPr>
          <a:xfrm>
            <a:off x="758751" y="127109"/>
            <a:ext cx="10873207" cy="1332383"/>
          </a:xfrm>
        </p:spPr>
        <p:txBody>
          <a:bodyPr>
            <a:normAutofit/>
          </a:bodyPr>
          <a:lstStyle/>
          <a:p>
            <a:pPr algn="ctr"/>
            <a:r>
              <a:rPr lang="en-US" sz="3600" dirty="0">
                <a:solidFill>
                  <a:schemeClr val="tx2">
                    <a:lumMod val="60000"/>
                    <a:lumOff val="40000"/>
                  </a:schemeClr>
                </a:solidFill>
              </a:rPr>
              <a:t>Vårdrelaterad infektion – den vanligaste vårdskadan</a:t>
            </a:r>
          </a:p>
        </p:txBody>
      </p:sp>
    </p:spTree>
    <p:extLst>
      <p:ext uri="{BB962C8B-B14F-4D97-AF65-F5344CB8AC3E}">
        <p14:creationId xmlns:p14="http://schemas.microsoft.com/office/powerpoint/2010/main" val="41796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a:extLst>
              <a:ext uri="{FF2B5EF4-FFF2-40B4-BE49-F238E27FC236}">
                <a16:creationId xmlns:a16="http://schemas.microsoft.com/office/drawing/2014/main" id="{F3F53473-809C-8F07-9178-5A7AB6D15C7E}"/>
              </a:ext>
            </a:extLst>
          </p:cNvPr>
          <p:cNvPicPr>
            <a:picLocks noGrp="1" noChangeAspect="1"/>
          </p:cNvPicPr>
          <p:nvPr>
            <p:ph type="pic" sz="quarter" idx="13"/>
          </p:nvPr>
        </p:nvPicPr>
        <p:blipFill rotWithShape="1">
          <a:blip r:embed="rId3"/>
          <a:stretch/>
        </p:blipFill>
        <p:spPr>
          <a:xfrm>
            <a:off x="263352" y="-1"/>
            <a:ext cx="11521279" cy="5949281"/>
          </a:xfrm>
          <a:noFill/>
        </p:spPr>
      </p:pic>
      <p:sp>
        <p:nvSpPr>
          <p:cNvPr id="3" name="Platshållare för bildnummer 2">
            <a:extLst>
              <a:ext uri="{FF2B5EF4-FFF2-40B4-BE49-F238E27FC236}">
                <a16:creationId xmlns:a16="http://schemas.microsoft.com/office/drawing/2014/main" id="{39BD74A2-6E7E-5B3F-ECCA-24514AD59981}"/>
              </a:ext>
            </a:extLst>
          </p:cNvPr>
          <p:cNvSpPr>
            <a:spLocks noGrp="1"/>
          </p:cNvSpPr>
          <p:nvPr>
            <p:ph type="sldNum" sz="quarter" idx="14"/>
          </p:nvPr>
        </p:nvSpPr>
        <p:spPr>
          <a:xfrm>
            <a:off x="8208963" y="0"/>
            <a:ext cx="2756630" cy="1212054"/>
          </a:xfrm>
        </p:spPr>
        <p:txBody>
          <a:bodyPr anchor="ctr">
            <a:normAutofit/>
          </a:bodyPr>
          <a:lstStyle/>
          <a:p>
            <a:pPr>
              <a:spcAft>
                <a:spcPts val="600"/>
              </a:spcAft>
            </a:pPr>
            <a:fld id="{77247564-E29A-4039-A521-FA633551344B}" type="slidenum">
              <a:rPr lang="sv-SE" smtClean="0"/>
              <a:pPr>
                <a:spcAft>
                  <a:spcPts val="600"/>
                </a:spcAft>
              </a:pPr>
              <a:t>11</a:t>
            </a:fld>
            <a:endParaRPr lang="sv-SE"/>
          </a:p>
        </p:txBody>
      </p:sp>
    </p:spTree>
    <p:extLst>
      <p:ext uri="{BB962C8B-B14F-4D97-AF65-F5344CB8AC3E}">
        <p14:creationId xmlns:p14="http://schemas.microsoft.com/office/powerpoint/2010/main" val="1899892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4800" dirty="0"/>
              <a:t>Mätningar</a:t>
            </a:r>
          </a:p>
        </p:txBody>
      </p:sp>
      <p:sp>
        <p:nvSpPr>
          <p:cNvPr id="3" name="Platshållare för innehåll 2"/>
          <p:cNvSpPr>
            <a:spLocks noGrp="1"/>
          </p:cNvSpPr>
          <p:nvPr>
            <p:ph sz="half" idx="1"/>
          </p:nvPr>
        </p:nvSpPr>
        <p:spPr>
          <a:xfrm>
            <a:off x="558186" y="1700809"/>
            <a:ext cx="11633813" cy="4924001"/>
          </a:xfrm>
        </p:spPr>
        <p:txBody>
          <a:bodyPr/>
          <a:lstStyle/>
          <a:p>
            <a:pPr marL="0" indent="0">
              <a:buNone/>
            </a:pPr>
            <a:r>
              <a:rPr lang="sv-SE" b="1" dirty="0">
                <a:solidFill>
                  <a:srgbClr val="155697"/>
                </a:solidFill>
              </a:rPr>
              <a:t>                                                                             </a:t>
            </a:r>
          </a:p>
          <a:p>
            <a:pPr marL="0" indent="0">
              <a:buNone/>
            </a:pPr>
            <a:r>
              <a:rPr lang="sv-SE" b="1" dirty="0">
                <a:solidFill>
                  <a:srgbClr val="155697"/>
                </a:solidFill>
              </a:rPr>
              <a:t>                                 </a:t>
            </a:r>
          </a:p>
          <a:p>
            <a:pPr marL="0" indent="0">
              <a:buNone/>
            </a:pPr>
            <a:r>
              <a:rPr lang="sv-SE" b="1" dirty="0">
                <a:solidFill>
                  <a:srgbClr val="155697"/>
                </a:solidFill>
              </a:rPr>
              <a:t>                                                                         			                                                   	                                                               </a:t>
            </a:r>
          </a:p>
          <a:p>
            <a:pPr marL="0" indent="0">
              <a:buNone/>
            </a:pPr>
            <a:r>
              <a:rPr lang="sv-SE" b="1" dirty="0">
                <a:solidFill>
                  <a:srgbClr val="155697"/>
                </a:solidFill>
              </a:rPr>
              <a:t>                 </a:t>
            </a:r>
          </a:p>
          <a:p>
            <a:pPr marL="0" indent="0">
              <a:buNone/>
            </a:pPr>
            <a:endParaRPr lang="sv-SE" b="1" dirty="0">
              <a:solidFill>
                <a:srgbClr val="155697"/>
              </a:solidFill>
            </a:endParaRPr>
          </a:p>
        </p:txBody>
      </p:sp>
      <p:sp>
        <p:nvSpPr>
          <p:cNvPr id="4" name="Ellips 3"/>
          <p:cNvSpPr/>
          <p:nvPr/>
        </p:nvSpPr>
        <p:spPr bwMode="auto">
          <a:xfrm>
            <a:off x="590714" y="2278748"/>
            <a:ext cx="2086927" cy="2033371"/>
          </a:xfrm>
          <a:prstGeom prst="ellipse">
            <a:avLst/>
          </a:prstGeom>
          <a:solidFill>
            <a:schemeClr val="accent2">
              <a:lumMod val="60000"/>
              <a:lumOff val="40000"/>
            </a:schemeClr>
          </a:solidFill>
          <a:ln w="12700" cap="flat" cmpd="sng" algn="ctr">
            <a:solidFill>
              <a:schemeClr val="tx1"/>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sv-SE" sz="1600" dirty="0">
              <a:latin typeface="Arial" charset="0"/>
            </a:endParaRPr>
          </a:p>
          <a:p>
            <a:pPr defTabSz="1219170" eaLnBrk="0" fontAlgn="base" hangingPunct="0">
              <a:spcBef>
                <a:spcPct val="0"/>
              </a:spcBef>
              <a:spcAft>
                <a:spcPct val="0"/>
              </a:spcAft>
            </a:pPr>
            <a:endParaRPr lang="sv-SE" sz="1600" dirty="0">
              <a:solidFill>
                <a:schemeClr val="accent1">
                  <a:lumMod val="60000"/>
                  <a:lumOff val="40000"/>
                </a:schemeClr>
              </a:solidFill>
              <a:latin typeface="Arial" charset="0"/>
            </a:endParaRPr>
          </a:p>
          <a:p>
            <a:pPr defTabSz="1219170" eaLnBrk="0" fontAlgn="base" hangingPunct="0">
              <a:spcBef>
                <a:spcPct val="0"/>
              </a:spcBef>
              <a:spcAft>
                <a:spcPct val="0"/>
              </a:spcAft>
            </a:pPr>
            <a:r>
              <a:rPr lang="sv-SE" sz="1867" dirty="0">
                <a:latin typeface="Arial" charset="0"/>
              </a:rPr>
              <a:t>  </a:t>
            </a:r>
            <a:r>
              <a:rPr lang="sv-SE" sz="1867" b="1" dirty="0">
                <a:latin typeface="Arial" charset="0"/>
              </a:rPr>
              <a:t>Mätning</a:t>
            </a:r>
          </a:p>
        </p:txBody>
      </p:sp>
      <p:sp>
        <p:nvSpPr>
          <p:cNvPr id="5" name="Ellips 4"/>
          <p:cNvSpPr/>
          <p:nvPr/>
        </p:nvSpPr>
        <p:spPr bwMode="auto">
          <a:xfrm>
            <a:off x="3542097" y="2278748"/>
            <a:ext cx="2083555" cy="2033371"/>
          </a:xfrm>
          <a:prstGeom prst="ellipse">
            <a:avLst/>
          </a:prstGeom>
          <a:solidFill>
            <a:schemeClr val="accent2">
              <a:lumMod val="60000"/>
              <a:lumOff val="40000"/>
            </a:schemeClr>
          </a:solidFill>
          <a:ln w="12700" cap="flat" cmpd="sng" algn="ctr">
            <a:solidFill>
              <a:schemeClr val="tx1"/>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sv-SE" sz="1600" dirty="0">
              <a:latin typeface="Arial" charset="0"/>
            </a:endParaRPr>
          </a:p>
          <a:p>
            <a:pPr defTabSz="1219170" eaLnBrk="0" fontAlgn="base" hangingPunct="0">
              <a:spcBef>
                <a:spcPct val="0"/>
              </a:spcBef>
              <a:spcAft>
                <a:spcPct val="0"/>
              </a:spcAft>
            </a:pPr>
            <a:endParaRPr lang="sv-SE" sz="1600" dirty="0">
              <a:latin typeface="Arial" charset="0"/>
            </a:endParaRPr>
          </a:p>
          <a:p>
            <a:pPr defTabSz="1219170" eaLnBrk="0" fontAlgn="base" hangingPunct="0">
              <a:spcBef>
                <a:spcPct val="0"/>
              </a:spcBef>
              <a:spcAft>
                <a:spcPct val="0"/>
              </a:spcAft>
            </a:pPr>
            <a:r>
              <a:rPr lang="sv-SE" sz="1867" dirty="0">
                <a:latin typeface="Arial" charset="0"/>
              </a:rPr>
              <a:t>     </a:t>
            </a:r>
            <a:r>
              <a:rPr lang="sv-SE" sz="1867" b="1" dirty="0">
                <a:latin typeface="Arial" charset="0"/>
              </a:rPr>
              <a:t>Utfall</a:t>
            </a:r>
          </a:p>
        </p:txBody>
      </p:sp>
      <p:sp>
        <p:nvSpPr>
          <p:cNvPr id="6" name="Ellips 5"/>
          <p:cNvSpPr/>
          <p:nvPr/>
        </p:nvSpPr>
        <p:spPr bwMode="auto">
          <a:xfrm>
            <a:off x="7148362" y="1844824"/>
            <a:ext cx="4636270" cy="3528392"/>
          </a:xfrm>
          <a:prstGeom prst="ellipse">
            <a:avLst/>
          </a:prstGeom>
          <a:solidFill>
            <a:schemeClr val="accent2">
              <a:lumMod val="60000"/>
              <a:lumOff val="40000"/>
            </a:schemeClr>
          </a:solidFill>
          <a:ln w="12700" cap="flat" cmpd="sng" algn="ctr">
            <a:solidFill>
              <a:schemeClr val="tx1"/>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sv-SE" sz="1867" dirty="0">
              <a:latin typeface="Arial" charset="0"/>
            </a:endParaRPr>
          </a:p>
          <a:p>
            <a:pPr defTabSz="1219170" eaLnBrk="0" fontAlgn="base" hangingPunct="0">
              <a:spcBef>
                <a:spcPct val="0"/>
              </a:spcBef>
              <a:spcAft>
                <a:spcPct val="0"/>
              </a:spcAft>
            </a:pPr>
            <a:r>
              <a:rPr lang="sv-SE" sz="1867" dirty="0">
                <a:latin typeface="Arial" charset="0"/>
              </a:rPr>
              <a:t> </a:t>
            </a:r>
            <a:r>
              <a:rPr lang="sv-SE" sz="1867" b="1" dirty="0">
                <a:latin typeface="Arial" charset="0"/>
              </a:rPr>
              <a:t>Kontroll</a:t>
            </a:r>
          </a:p>
          <a:p>
            <a:pPr defTabSz="1219170" eaLnBrk="0" fontAlgn="base" hangingPunct="0">
              <a:spcBef>
                <a:spcPct val="0"/>
              </a:spcBef>
              <a:spcAft>
                <a:spcPct val="0"/>
              </a:spcAft>
            </a:pPr>
            <a:r>
              <a:rPr lang="sv-SE" sz="1867" b="1" dirty="0">
                <a:latin typeface="Arial" charset="0"/>
              </a:rPr>
              <a:t>Jobbar vi mot Målet?</a:t>
            </a:r>
          </a:p>
          <a:p>
            <a:pPr defTabSz="1219170" eaLnBrk="0" fontAlgn="base" hangingPunct="0">
              <a:spcBef>
                <a:spcPct val="0"/>
              </a:spcBef>
              <a:spcAft>
                <a:spcPct val="0"/>
              </a:spcAft>
            </a:pPr>
            <a:r>
              <a:rPr lang="sv-SE" sz="1867" b="1" dirty="0">
                <a:latin typeface="Arial" charset="0"/>
              </a:rPr>
              <a:t>Riskbedömning </a:t>
            </a:r>
          </a:p>
          <a:p>
            <a:pPr defTabSz="1219170" eaLnBrk="0" fontAlgn="base" hangingPunct="0">
              <a:spcBef>
                <a:spcPct val="0"/>
              </a:spcBef>
              <a:spcAft>
                <a:spcPct val="0"/>
              </a:spcAft>
            </a:pPr>
            <a:r>
              <a:rPr lang="sv-SE" sz="1867" b="1" dirty="0">
                <a:latin typeface="Arial" charset="0"/>
              </a:rPr>
              <a:t>Reflektion och förståelse</a:t>
            </a:r>
          </a:p>
          <a:p>
            <a:pPr defTabSz="1219170" eaLnBrk="0" fontAlgn="base" hangingPunct="0">
              <a:spcBef>
                <a:spcPct val="0"/>
              </a:spcBef>
              <a:spcAft>
                <a:spcPct val="0"/>
              </a:spcAft>
            </a:pPr>
            <a:r>
              <a:rPr lang="sv-SE" sz="1867" b="1" dirty="0">
                <a:latin typeface="Arial" charset="0"/>
              </a:rPr>
              <a:t>Verksamhetsberättelse           Patientsäkerhetsberättelse</a:t>
            </a:r>
          </a:p>
        </p:txBody>
      </p:sp>
      <p:sp>
        <p:nvSpPr>
          <p:cNvPr id="8" name="V-form 7"/>
          <p:cNvSpPr/>
          <p:nvPr/>
        </p:nvSpPr>
        <p:spPr bwMode="auto">
          <a:xfrm>
            <a:off x="5816553" y="2727930"/>
            <a:ext cx="592500" cy="1450207"/>
          </a:xfrm>
          <a:prstGeom prst="chevron">
            <a:avLst/>
          </a:prstGeom>
          <a:solidFill>
            <a:srgbClr val="FFC000"/>
          </a:solidFill>
          <a:ln w="12700" cap="flat" cmpd="sng" algn="ctr">
            <a:solidFill>
              <a:schemeClr val="tx1"/>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sv-SE" sz="3467">
              <a:latin typeface="Arial" charset="0"/>
            </a:endParaRPr>
          </a:p>
        </p:txBody>
      </p:sp>
      <p:sp>
        <p:nvSpPr>
          <p:cNvPr id="9" name="V-form 8"/>
          <p:cNvSpPr/>
          <p:nvPr/>
        </p:nvSpPr>
        <p:spPr bwMode="auto">
          <a:xfrm>
            <a:off x="2622051" y="2637325"/>
            <a:ext cx="794899" cy="1540812"/>
          </a:xfrm>
          <a:prstGeom prst="chevron">
            <a:avLst/>
          </a:prstGeom>
          <a:solidFill>
            <a:srgbClr val="FFC000"/>
          </a:solidFill>
          <a:ln w="12700" cap="flat" cmpd="sng" algn="ctr">
            <a:solidFill>
              <a:schemeClr val="tx1"/>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sv-SE" sz="3467">
              <a:latin typeface="Arial" charset="0"/>
            </a:endParaRPr>
          </a:p>
        </p:txBody>
      </p:sp>
      <p:sp>
        <p:nvSpPr>
          <p:cNvPr id="10" name="V-form 9"/>
          <p:cNvSpPr/>
          <p:nvPr/>
        </p:nvSpPr>
        <p:spPr bwMode="auto">
          <a:xfrm>
            <a:off x="6333400" y="2728702"/>
            <a:ext cx="591280" cy="1450207"/>
          </a:xfrm>
          <a:prstGeom prst="chevron">
            <a:avLst/>
          </a:prstGeom>
          <a:solidFill>
            <a:srgbClr val="FFC000"/>
          </a:solidFill>
          <a:ln w="12700" cap="flat" cmpd="sng" algn="ctr">
            <a:solidFill>
              <a:schemeClr val="tx1"/>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sv-SE" sz="3467">
              <a:latin typeface="Arial" charset="0"/>
            </a:endParaRPr>
          </a:p>
        </p:txBody>
      </p:sp>
    </p:spTree>
    <p:extLst>
      <p:ext uri="{BB962C8B-B14F-4D97-AF65-F5344CB8AC3E}">
        <p14:creationId xmlns:p14="http://schemas.microsoft.com/office/powerpoint/2010/main" val="404880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ubrik 2"/>
          <p:cNvSpPr>
            <a:spLocks noGrp="1"/>
          </p:cNvSpPr>
          <p:nvPr>
            <p:ph type="title"/>
          </p:nvPr>
        </p:nvSpPr>
        <p:spPr>
          <a:xfrm>
            <a:off x="4797501" y="329184"/>
            <a:ext cx="6755626" cy="1783080"/>
          </a:xfrm>
        </p:spPr>
        <p:txBody>
          <a:bodyPr vert="horz" lIns="91440" tIns="45720" rIns="91440" bIns="45720" rtlCol="0" anchor="b">
            <a:normAutofit/>
          </a:bodyPr>
          <a:lstStyle/>
          <a:p>
            <a:r>
              <a:rPr lang="en-US" sz="5400" dirty="0"/>
              <a:t>Hygienombudet</a:t>
            </a:r>
          </a:p>
        </p:txBody>
      </p:sp>
      <p:pic>
        <p:nvPicPr>
          <p:cNvPr id="2052" name="Picture 4" descr="Exclamation mark Free Stock Photos, Images, and Pictures of Exclamation mark">
            <a:extLst>
              <a:ext uri="{FF2B5EF4-FFF2-40B4-BE49-F238E27FC236}">
                <a16:creationId xmlns:a16="http://schemas.microsoft.com/office/drawing/2014/main" id="{A7143A53-E0C1-309A-E20F-7E7E92A3C3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7408" y="1215040"/>
            <a:ext cx="3168352" cy="4446208"/>
          </a:xfrm>
          <a:prstGeom prst="rect">
            <a:avLst/>
          </a:prstGeom>
          <a:noFill/>
          <a:extLst>
            <a:ext uri="{909E8E84-426E-40DD-AFC4-6F175D3DCCD1}">
              <a14:hiddenFill xmlns:a14="http://schemas.microsoft.com/office/drawing/2010/main">
                <a:solidFill>
                  <a:srgbClr val="FFFFFF"/>
                </a:solidFill>
              </a14:hiddenFill>
            </a:ext>
          </a:extLst>
        </p:spPr>
      </p:pic>
      <p:sp>
        <p:nvSpPr>
          <p:cNvPr id="2059"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p:cNvPicPr/>
          <p:nvPr/>
        </p:nvPicPr>
        <p:blipFill rotWithShape="1">
          <a:blip r:embed="rId4"/>
          <a:srcRect l="39955" t="80364" r="50171" b="9251"/>
          <a:stretch/>
        </p:blipFill>
        <p:spPr bwMode="auto">
          <a:xfrm>
            <a:off x="7984236" y="5661248"/>
            <a:ext cx="3995928" cy="821848"/>
          </a:xfrm>
          <a:prstGeom prst="rect">
            <a:avLst/>
          </a:prstGeom>
          <a:extLst>
            <a:ext uri="{53640926-AAD7-44D8-BBD7-CCE9431645EC}">
              <a14:shadowObscured xmlns:a14="http://schemas.microsoft.com/office/drawing/2010/main"/>
            </a:ext>
          </a:extLst>
        </p:spPr>
      </p:pic>
      <p:sp>
        <p:nvSpPr>
          <p:cNvPr id="2" name="Platshållare för innehåll 1"/>
          <p:cNvSpPr>
            <a:spLocks noGrp="1"/>
          </p:cNvSpPr>
          <p:nvPr>
            <p:ph sz="quarter" idx="13"/>
          </p:nvPr>
        </p:nvSpPr>
        <p:spPr>
          <a:xfrm>
            <a:off x="4797494" y="2706624"/>
            <a:ext cx="6755626" cy="3483864"/>
          </a:xfrm>
        </p:spPr>
        <p:txBody>
          <a:bodyPr vert="horz" lIns="91440" tIns="45720" rIns="91440" bIns="45720" rtlCol="0">
            <a:normAutofit fontScale="92500"/>
          </a:bodyPr>
          <a:lstStyle/>
          <a:p>
            <a:pPr>
              <a:lnSpc>
                <a:spcPct val="150000"/>
              </a:lnSpc>
            </a:pPr>
            <a:r>
              <a:rPr lang="en-US" sz="2200" dirty="0"/>
              <a:t>Hygienombudets roll är att fungera som en resursperson i vårdhygieniska frågor och delge kunskap till kollegor på arbetsplatsen. Hygienombudet är Vårdhygiens ombud och ska tillsammans med enhetschefen arbeta för att förhindra smittspridning och uppkomst av vårdrelaterade infektioner på enheten.</a:t>
            </a:r>
            <a:br>
              <a:rPr lang="en-US" sz="2200" dirty="0"/>
            </a:br>
            <a:endParaRPr lang="en-US" sz="2200" dirty="0"/>
          </a:p>
          <a:p>
            <a:endParaRPr lang="en-US" sz="2200" dirty="0"/>
          </a:p>
        </p:txBody>
      </p:sp>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13</a:t>
            </a:fld>
            <a:endParaRPr lang="en-US"/>
          </a:p>
        </p:txBody>
      </p:sp>
    </p:spTree>
    <p:extLst>
      <p:ext uri="{BB962C8B-B14F-4D97-AF65-F5344CB8AC3E}">
        <p14:creationId xmlns:p14="http://schemas.microsoft.com/office/powerpoint/2010/main" val="25161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ubrik 2"/>
          <p:cNvSpPr>
            <a:spLocks noGrp="1"/>
          </p:cNvSpPr>
          <p:nvPr>
            <p:ph type="title"/>
          </p:nvPr>
        </p:nvSpPr>
        <p:spPr>
          <a:xfrm>
            <a:off x="838200" y="365125"/>
            <a:ext cx="10515600" cy="1325563"/>
          </a:xfrm>
        </p:spPr>
        <p:txBody>
          <a:bodyPr vert="horz" lIns="91440" tIns="45720" rIns="91440" bIns="45720" rtlCol="0" anchor="ctr">
            <a:normAutofit/>
          </a:bodyPr>
          <a:lstStyle/>
          <a:p>
            <a:br>
              <a:rPr lang="en-US" sz="4200" kern="1200">
                <a:solidFill>
                  <a:schemeClr val="tx1"/>
                </a:solidFill>
                <a:latin typeface="+mj-lt"/>
                <a:ea typeface="+mj-ea"/>
                <a:cs typeface="+mj-cs"/>
              </a:rPr>
            </a:br>
            <a:r>
              <a:rPr lang="en-US" sz="4200" kern="1200">
                <a:solidFill>
                  <a:schemeClr val="tx1"/>
                </a:solidFill>
                <a:latin typeface="+mj-lt"/>
                <a:ea typeface="+mj-ea"/>
                <a:cs typeface="+mj-cs"/>
              </a:rPr>
              <a:t>Alltid på agendan</a:t>
            </a:r>
          </a:p>
        </p:txBody>
      </p:sp>
      <p:sp>
        <p:nvSpPr>
          <p:cNvPr id="2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14</a:t>
            </a:fld>
            <a:endParaRPr lang="en-US"/>
          </a:p>
        </p:txBody>
      </p:sp>
      <p:graphicFrame>
        <p:nvGraphicFramePr>
          <p:cNvPr id="17" name="Platshållare för innehåll 1">
            <a:extLst>
              <a:ext uri="{FF2B5EF4-FFF2-40B4-BE49-F238E27FC236}">
                <a16:creationId xmlns:a16="http://schemas.microsoft.com/office/drawing/2014/main" id="{1CD5ABEF-1DD6-6838-5EFA-C1083D474570}"/>
              </a:ext>
            </a:extLst>
          </p:cNvPr>
          <p:cNvGraphicFramePr>
            <a:graphicFrameLocks noGrp="1"/>
          </p:cNvGraphicFramePr>
          <p:nvPr>
            <p:ph sz="quarter" idx="13"/>
            <p:extLst>
              <p:ext uri="{D42A27DB-BD31-4B8C-83A1-F6EECF244321}">
                <p14:modId xmlns:p14="http://schemas.microsoft.com/office/powerpoint/2010/main" val="2812475831"/>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5015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ubrik 2"/>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Forum framåt exempel på ämnen:</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innehåll 1"/>
          <p:cNvSpPr>
            <a:spLocks noGrp="1"/>
          </p:cNvSpPr>
          <p:nvPr>
            <p:ph sz="quarter" idx="13"/>
          </p:nvPr>
        </p:nvSpPr>
        <p:spPr>
          <a:xfrm>
            <a:off x="572493" y="2071316"/>
            <a:ext cx="6713552" cy="4119172"/>
          </a:xfrm>
        </p:spPr>
        <p:txBody>
          <a:bodyPr vert="horz" lIns="91440" tIns="45720" rIns="91440" bIns="45720" rtlCol="0" anchor="t">
            <a:normAutofit/>
          </a:bodyPr>
          <a:lstStyle/>
          <a:p>
            <a:r>
              <a:rPr lang="en-US" dirty="0"/>
              <a:t>Framgångsfaktorer</a:t>
            </a:r>
          </a:p>
          <a:p>
            <a:r>
              <a:rPr lang="en-US" dirty="0"/>
              <a:t>Vägledning för vårdhygieniskt arbete</a:t>
            </a:r>
          </a:p>
          <a:p>
            <a:r>
              <a:rPr lang="en-US" dirty="0"/>
              <a:t>Smittor i vården, smittvägar</a:t>
            </a:r>
          </a:p>
          <a:p>
            <a:r>
              <a:rPr lang="en-US" dirty="0"/>
              <a:t>Städning och ytdesinfektion</a:t>
            </a:r>
          </a:p>
          <a:p>
            <a:r>
              <a:rPr lang="en-US" dirty="0"/>
              <a:t>Förråd</a:t>
            </a:r>
          </a:p>
          <a:p>
            <a:r>
              <a:rPr lang="en-US" dirty="0"/>
              <a:t>Hygienpolicy</a:t>
            </a:r>
          </a:p>
          <a:p>
            <a:r>
              <a:rPr lang="en-US" dirty="0"/>
              <a:t>Användning av skyddsutrustning</a:t>
            </a:r>
          </a:p>
          <a:p>
            <a:endParaRPr lang="en-US" sz="2200" dirty="0"/>
          </a:p>
        </p:txBody>
      </p:sp>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defRPr/>
            </a:pPr>
            <a:fld id="{77247564-E29A-4039-A521-FA633551344B}" type="slidenum">
              <a:rPr lang="en-US" smtClean="0">
                <a:solidFill>
                  <a:prstClr val="black">
                    <a:tint val="75000"/>
                  </a:prstClr>
                </a:solidFill>
                <a:latin typeface="Calibri" panose="020F0502020204030204"/>
              </a:rPr>
              <a:pPr>
                <a:spcAft>
                  <a:spcPts val="600"/>
                </a:spcAft>
                <a:defRPr/>
              </a:pPr>
              <a:t>15</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96792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ubrik 8"/>
          <p:cNvSpPr>
            <a:spLocks noGrp="1"/>
          </p:cNvSpPr>
          <p:nvPr>
            <p:ph type="title"/>
          </p:nvPr>
        </p:nvSpPr>
        <p:spPr>
          <a:xfrm>
            <a:off x="841248" y="548640"/>
            <a:ext cx="3600860" cy="5431536"/>
          </a:xfrm>
        </p:spPr>
        <p:txBody>
          <a:bodyPr>
            <a:normAutofit/>
          </a:bodyPr>
          <a:lstStyle/>
          <a:p>
            <a:r>
              <a:rPr lang="sv-SE" sz="5400"/>
              <a:t>Hitta Vårdhygien </a:t>
            </a:r>
          </a:p>
        </p:txBody>
      </p:sp>
      <p:sp>
        <p:nvSpPr>
          <p:cNvPr id="2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atshållare för innehåll 9"/>
          <p:cNvSpPr>
            <a:spLocks noGrp="1"/>
          </p:cNvSpPr>
          <p:nvPr>
            <p:ph idx="1"/>
          </p:nvPr>
        </p:nvSpPr>
        <p:spPr>
          <a:xfrm>
            <a:off x="5126418" y="552091"/>
            <a:ext cx="6477622" cy="5431536"/>
          </a:xfrm>
        </p:spPr>
        <p:txBody>
          <a:bodyPr anchor="ctr">
            <a:normAutofit/>
          </a:bodyPr>
          <a:lstStyle/>
          <a:p>
            <a:pPr marL="0" indent="0">
              <a:buNone/>
            </a:pPr>
            <a:r>
              <a:rPr lang="sv-SE" sz="2200" dirty="0"/>
              <a:t>   Googla:  Vårdgivarwebben. norrbotten.se -&gt;  </a:t>
            </a:r>
          </a:p>
          <a:p>
            <a:pPr marL="0" indent="0">
              <a:buNone/>
            </a:pPr>
            <a:r>
              <a:rPr lang="sv-SE" sz="2200" dirty="0"/>
              <a:t>   -&gt; Vårdriktlinjer -&gt; Vårdhygien -</a:t>
            </a:r>
            <a:r>
              <a:rPr lang="sv-SE" sz="2000" dirty="0"/>
              <a:t>&gt;</a:t>
            </a:r>
            <a:r>
              <a:rPr lang="sv-SE" sz="2200" dirty="0"/>
              <a:t> Enhetschef</a:t>
            </a:r>
          </a:p>
          <a:p>
            <a:endParaRPr lang="sv-SE" sz="2200" dirty="0"/>
          </a:p>
          <a:p>
            <a:r>
              <a:rPr lang="sv-SE" sz="2200" dirty="0"/>
              <a:t>Hygienrutiner A-Ö </a:t>
            </a:r>
          </a:p>
          <a:p>
            <a:endParaRPr lang="sv-SE" sz="2200" dirty="0"/>
          </a:p>
          <a:p>
            <a:r>
              <a:rPr lang="sv-SE" sz="2200" dirty="0"/>
              <a:t>Kontaktväg till Vårdhygien</a:t>
            </a:r>
          </a:p>
          <a:p>
            <a:endParaRPr lang="sv-SE" sz="2200" dirty="0"/>
          </a:p>
          <a:p>
            <a:r>
              <a:rPr lang="sv-SE" sz="2200" dirty="0"/>
              <a:t>Utforska- Finns det information som saknas på </a:t>
            </a:r>
            <a:r>
              <a:rPr lang="sv-SE" sz="2200" dirty="0" err="1"/>
              <a:t>Vårdhygiens</a:t>
            </a:r>
            <a:r>
              <a:rPr lang="sv-SE" sz="2200" dirty="0"/>
              <a:t> hemsida och sida för enhetschefer?</a:t>
            </a:r>
          </a:p>
          <a:p>
            <a:endParaRPr lang="sv-SE" sz="2200" dirty="0"/>
          </a:p>
        </p:txBody>
      </p:sp>
      <p:sp>
        <p:nvSpPr>
          <p:cNvPr id="3" name="Platshållare för bildnummer 2"/>
          <p:cNvSpPr>
            <a:spLocks noGrp="1"/>
          </p:cNvSpPr>
          <p:nvPr>
            <p:ph type="sldNum" sz="quarter" idx="12"/>
          </p:nvPr>
        </p:nvSpPr>
        <p:spPr>
          <a:xfrm>
            <a:off x="8610600" y="6356350"/>
            <a:ext cx="2743200" cy="365125"/>
          </a:xfrm>
        </p:spPr>
        <p:txBody>
          <a:bodyPr>
            <a:normAutofit/>
          </a:bodyPr>
          <a:lstStyle/>
          <a:p>
            <a:pPr>
              <a:spcAft>
                <a:spcPts val="600"/>
              </a:spcAft>
            </a:pPr>
            <a:fld id="{77247564-E29A-4039-A521-FA633551344B}" type="slidenum">
              <a:rPr lang="sv-SE" smtClean="0"/>
              <a:pPr>
                <a:spcAft>
                  <a:spcPts val="600"/>
                </a:spcAft>
              </a:pPr>
              <a:t>16</a:t>
            </a:fld>
            <a:endParaRPr lang="sv-SE"/>
          </a:p>
        </p:txBody>
      </p:sp>
    </p:spTree>
    <p:extLst>
      <p:ext uri="{BB962C8B-B14F-4D97-AF65-F5344CB8AC3E}">
        <p14:creationId xmlns:p14="http://schemas.microsoft.com/office/powerpoint/2010/main" val="166013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dirty="0">
                <a:solidFill>
                  <a:schemeClr val="tx1"/>
                </a:solidFill>
                <a:latin typeface="+mj-lt"/>
                <a:ea typeface="+mj-ea"/>
                <a:cs typeface="+mj-cs"/>
              </a:rPr>
              <a:t>Varför har vi ett Forum?</a:t>
            </a:r>
          </a:p>
        </p:txBody>
      </p:sp>
      <p:sp>
        <p:nvSpPr>
          <p:cNvPr id="4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ktangel 4"/>
          <p:cNvSpPr/>
          <p:nvPr/>
        </p:nvSpPr>
        <p:spPr>
          <a:xfrm>
            <a:off x="630936" y="2660904"/>
            <a:ext cx="5753096" cy="3547872"/>
          </a:xfrm>
          <a:prstGeom prst="rect">
            <a:avLst/>
          </a:prstGeom>
        </p:spPr>
        <p:txBody>
          <a:bodyPr vert="horz" lIns="91440" tIns="45720" rIns="91440" bIns="45720" rtlCol="0" anchor="t">
            <a:normAutofit/>
          </a:bodyPr>
          <a:lstStyle/>
          <a:p>
            <a:pPr marL="457200" indent="-228600">
              <a:lnSpc>
                <a:spcPct val="90000"/>
              </a:lnSpc>
              <a:spcAft>
                <a:spcPts val="600"/>
              </a:spcAft>
              <a:buFont typeface="Arial" panose="020B0604020202020204" pitchFamily="34" charset="0"/>
              <a:buChar char="•"/>
            </a:pPr>
            <a:r>
              <a:rPr lang="en-US" sz="2400" dirty="0"/>
              <a:t>Möjlighet till kunskapsinhämtning och utbyte av erfarenheter. </a:t>
            </a:r>
          </a:p>
          <a:p>
            <a:pPr marL="457200" indent="-228600">
              <a:lnSpc>
                <a:spcPct val="90000"/>
              </a:lnSpc>
              <a:spcAft>
                <a:spcPts val="600"/>
              </a:spcAft>
              <a:buFont typeface="Arial" panose="020B0604020202020204" pitchFamily="34" charset="0"/>
              <a:buChar char="•"/>
            </a:pPr>
            <a:endParaRPr lang="en-US" sz="2400" dirty="0"/>
          </a:p>
          <a:p>
            <a:pPr marL="457200" indent="-228600">
              <a:lnSpc>
                <a:spcPct val="90000"/>
              </a:lnSpc>
              <a:spcAft>
                <a:spcPts val="600"/>
              </a:spcAft>
              <a:buFont typeface="Arial" panose="020B0604020202020204" pitchFamily="34" charset="0"/>
              <a:buChar char="•"/>
            </a:pPr>
            <a:r>
              <a:rPr lang="en-US" sz="2400" dirty="0"/>
              <a:t>Stödjande funktion. </a:t>
            </a:r>
          </a:p>
          <a:p>
            <a:pPr indent="-228600">
              <a:lnSpc>
                <a:spcPct val="90000"/>
              </a:lnSpc>
              <a:spcAft>
                <a:spcPts val="600"/>
              </a:spcAft>
              <a:buFont typeface="Arial" panose="020B0604020202020204" pitchFamily="34" charset="0"/>
              <a:buChar char="•"/>
            </a:pPr>
            <a:endParaRPr lang="en-US" sz="2400" dirty="0"/>
          </a:p>
          <a:p>
            <a:pPr marL="457200" indent="-228600">
              <a:lnSpc>
                <a:spcPct val="90000"/>
              </a:lnSpc>
              <a:spcAft>
                <a:spcPts val="600"/>
              </a:spcAft>
              <a:buFont typeface="Arial" panose="020B0604020202020204" pitchFamily="34" charset="0"/>
              <a:buChar char="•"/>
            </a:pPr>
            <a:r>
              <a:rPr lang="en-US" sz="2400" dirty="0"/>
              <a:t>Diskussion kring situationer som uppstått.</a:t>
            </a:r>
          </a:p>
          <a:p>
            <a:pPr marL="457200" indent="-228600">
              <a:lnSpc>
                <a:spcPct val="90000"/>
              </a:lnSpc>
              <a:spcAft>
                <a:spcPts val="600"/>
              </a:spcAft>
              <a:buFont typeface="Arial" panose="020B0604020202020204" pitchFamily="34" charset="0"/>
              <a:buChar char="•"/>
            </a:pPr>
            <a:endParaRPr lang="en-US" sz="2400" dirty="0"/>
          </a:p>
          <a:p>
            <a:pPr marL="457200" indent="-228600">
              <a:lnSpc>
                <a:spcPct val="90000"/>
              </a:lnSpc>
              <a:spcAft>
                <a:spcPts val="600"/>
              </a:spcAft>
              <a:buFont typeface="Arial" panose="020B0604020202020204" pitchFamily="34" charset="0"/>
              <a:buChar char="•"/>
            </a:pPr>
            <a:r>
              <a:rPr lang="en-US" sz="2400" dirty="0"/>
              <a:t>Kort information/utbildningstillfälle</a:t>
            </a:r>
          </a:p>
        </p:txBody>
      </p:sp>
      <p:pic>
        <p:nvPicPr>
          <p:cNvPr id="29" name="Graphic 28" descr="Användare">
            <a:extLst>
              <a:ext uri="{FF2B5EF4-FFF2-40B4-BE49-F238E27FC236}">
                <a16:creationId xmlns:a16="http://schemas.microsoft.com/office/drawing/2014/main" id="{69AC090C-1376-0365-1B87-D93708D39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228" y="2090734"/>
            <a:ext cx="4669928" cy="4265616"/>
          </a:xfrm>
          <a:prstGeom prst="rect">
            <a:avLst/>
          </a:prstGeom>
        </p:spPr>
      </p:pic>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2</a:t>
            </a:fld>
            <a:endParaRPr lang="en-US"/>
          </a:p>
        </p:txBody>
      </p:sp>
    </p:spTree>
    <p:extLst>
      <p:ext uri="{BB962C8B-B14F-4D97-AF65-F5344CB8AC3E}">
        <p14:creationId xmlns:p14="http://schemas.microsoft.com/office/powerpoint/2010/main" val="247380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ubrik 2"/>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dirty="0">
                <a:solidFill>
                  <a:schemeClr val="tx1"/>
                </a:solidFill>
                <a:latin typeface="+mj-lt"/>
                <a:ea typeface="+mj-ea"/>
                <a:cs typeface="+mj-cs"/>
              </a:rPr>
              <a:t>Hur </a:t>
            </a:r>
            <a:r>
              <a:rPr lang="en-US" sz="5400" kern="1200" dirty="0" err="1">
                <a:solidFill>
                  <a:schemeClr val="tx1"/>
                </a:solidFill>
                <a:latin typeface="+mj-lt"/>
                <a:ea typeface="+mj-ea"/>
                <a:cs typeface="+mj-cs"/>
              </a:rPr>
              <a:t>går</a:t>
            </a:r>
            <a:r>
              <a:rPr lang="en-US" sz="5400" kern="1200" dirty="0">
                <a:solidFill>
                  <a:schemeClr val="tx1"/>
                </a:solidFill>
                <a:latin typeface="+mj-lt"/>
                <a:ea typeface="+mj-ea"/>
                <a:cs typeface="+mj-cs"/>
              </a:rPr>
              <a:t> det i </a:t>
            </a:r>
            <a:r>
              <a:rPr lang="en-US" sz="5400" kern="1200" dirty="0" err="1">
                <a:solidFill>
                  <a:schemeClr val="tx1"/>
                </a:solidFill>
                <a:latin typeface="+mj-lt"/>
                <a:ea typeface="+mj-ea"/>
                <a:cs typeface="+mj-cs"/>
              </a:rPr>
              <a:t>dag</a:t>
            </a:r>
            <a:r>
              <a:rPr lang="en-US" sz="5400" kern="1200" dirty="0">
                <a:solidFill>
                  <a:schemeClr val="tx1"/>
                </a:solidFill>
                <a:latin typeface="+mj-lt"/>
                <a:ea typeface="+mj-ea"/>
                <a:cs typeface="+mj-cs"/>
              </a:rPr>
              <a:t>?</a:t>
            </a:r>
            <a:br>
              <a:rPr lang="en-US" sz="5400" kern="1200" dirty="0">
                <a:solidFill>
                  <a:schemeClr val="tx1"/>
                </a:solidFill>
                <a:latin typeface="+mj-lt"/>
                <a:ea typeface="+mj-ea"/>
                <a:cs typeface="+mj-cs"/>
              </a:rPr>
            </a:br>
            <a:endParaRPr lang="en-US" sz="5400" kern="1200" dirty="0">
              <a:solidFill>
                <a:schemeClr val="tx1"/>
              </a:solidFill>
              <a:latin typeface="+mj-lt"/>
              <a:ea typeface="+mj-ea"/>
              <a:cs typeface="+mj-cs"/>
            </a:endParaRPr>
          </a:p>
        </p:txBody>
      </p:sp>
      <p:sp>
        <p:nvSpPr>
          <p:cNvPr id="3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atshållare för innehåll 1"/>
          <p:cNvSpPr>
            <a:spLocks noGrp="1"/>
          </p:cNvSpPr>
          <p:nvPr>
            <p:ph sz="quarter" idx="13"/>
          </p:nvPr>
        </p:nvSpPr>
        <p:spPr>
          <a:xfrm>
            <a:off x="5126418" y="552091"/>
            <a:ext cx="6224335" cy="5431536"/>
          </a:xfrm>
        </p:spPr>
        <p:txBody>
          <a:bodyPr vert="horz" lIns="91440" tIns="45720" rIns="91440" bIns="45720" rtlCol="0" anchor="ctr">
            <a:normAutofit/>
          </a:bodyPr>
          <a:lstStyle/>
          <a:p>
            <a:r>
              <a:rPr lang="en-US" dirty="0"/>
              <a:t>Vet du vad du ska göra?</a:t>
            </a:r>
          </a:p>
          <a:p>
            <a:r>
              <a:rPr lang="en-US" dirty="0"/>
              <a:t>Får du förutsättningar?</a:t>
            </a:r>
          </a:p>
          <a:p>
            <a:r>
              <a:rPr lang="en-US" dirty="0"/>
              <a:t>Kan du bolla frågor med en kollega eller chef?</a:t>
            </a:r>
          </a:p>
          <a:p>
            <a:r>
              <a:rPr lang="en-US" dirty="0"/>
              <a:t>Svårigheter…?</a:t>
            </a:r>
          </a:p>
        </p:txBody>
      </p:sp>
      <p:sp>
        <p:nvSpPr>
          <p:cNvPr id="4" name="Platshållare för bildnumm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pPr>
            <a:fld id="{77247564-E29A-4039-A521-FA633551344B}" type="slidenum">
              <a:rPr lang="en-US" smtClean="0"/>
              <a:pPr>
                <a:spcAft>
                  <a:spcPts val="600"/>
                </a:spcAft>
              </a:pPr>
              <a:t>3</a:t>
            </a:fld>
            <a:endParaRPr lang="en-US"/>
          </a:p>
        </p:txBody>
      </p:sp>
    </p:spTree>
    <p:extLst>
      <p:ext uri="{BB962C8B-B14F-4D97-AF65-F5344CB8AC3E}">
        <p14:creationId xmlns:p14="http://schemas.microsoft.com/office/powerpoint/2010/main" val="123552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61DB8E1-386F-1088-3A4E-27B6FFCF8B38}"/>
              </a:ext>
            </a:extLst>
          </p:cNvPr>
          <p:cNvSpPr>
            <a:spLocks noGrp="1"/>
          </p:cNvSpPr>
          <p:nvPr>
            <p:ph type="title"/>
          </p:nvPr>
        </p:nvSpPr>
        <p:spPr>
          <a:xfrm>
            <a:off x="630936" y="640080"/>
            <a:ext cx="4384944" cy="1481328"/>
          </a:xfrm>
        </p:spPr>
        <p:txBody>
          <a:bodyPr anchor="b">
            <a:normAutofit/>
          </a:bodyPr>
          <a:lstStyle/>
          <a:p>
            <a:r>
              <a:rPr lang="sv-SE" sz="5400" dirty="0"/>
              <a:t>Uppdrag</a:t>
            </a:r>
          </a:p>
        </p:txBody>
      </p:sp>
      <p:sp>
        <p:nvSpPr>
          <p:cNvPr id="104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FF9E6C4F-D9C1-D59A-F928-D982712DF849}"/>
              </a:ext>
            </a:extLst>
          </p:cNvPr>
          <p:cNvSpPr>
            <a:spLocks noGrp="1"/>
          </p:cNvSpPr>
          <p:nvPr>
            <p:ph idx="1"/>
          </p:nvPr>
        </p:nvSpPr>
        <p:spPr>
          <a:xfrm>
            <a:off x="524306" y="2642616"/>
            <a:ext cx="6435790" cy="4078859"/>
          </a:xfrm>
        </p:spPr>
        <p:txBody>
          <a:bodyPr anchor="t">
            <a:normAutofit fontScale="62500" lnSpcReduction="20000"/>
          </a:bodyPr>
          <a:lstStyle/>
          <a:p>
            <a:pPr>
              <a:lnSpc>
                <a:spcPct val="150000"/>
              </a:lnSpc>
              <a:spcAft>
                <a:spcPts val="375"/>
              </a:spcAft>
            </a:pPr>
            <a:r>
              <a:rPr lang="sv-SE" sz="3100" dirty="0">
                <a:effectLst/>
                <a:ea typeface="Calibri" panose="020F0502020204030204" pitchFamily="34" charset="0"/>
              </a:rPr>
              <a:t>Enhetschefen ansvarar för vårdhygieniska frågor på sin enhet och ska arbeta för att förhindra smittspridning och uppkomst av vårdrelaterade infektioner.</a:t>
            </a:r>
          </a:p>
          <a:p>
            <a:pPr>
              <a:lnSpc>
                <a:spcPct val="150000"/>
              </a:lnSpc>
              <a:spcAft>
                <a:spcPts val="375"/>
              </a:spcAft>
            </a:pPr>
            <a:r>
              <a:rPr lang="sv-SE" sz="3100" dirty="0">
                <a:effectLst/>
                <a:ea typeface="Calibri" panose="020F0502020204030204" pitchFamily="34" charset="0"/>
              </a:rPr>
              <a:t>Du ansvarar för kontroll och uppföljning av verksamhetens kvalitet genom att utföra följsamhetsmätningar i basala hygienrutiner och klädregler samt årlig egenkontroll av vårdhygienisk standard.</a:t>
            </a:r>
          </a:p>
          <a:p>
            <a:endParaRPr lang="sv-SE" sz="2000" dirty="0"/>
          </a:p>
        </p:txBody>
      </p:sp>
      <p:pic>
        <p:nvPicPr>
          <p:cNvPr id="1028" name="Picture 4" descr="Exclamation Point 3d Blue Exclamation Mark Thumb Up Man Woman Stick Figure  Coach Instructor Advice Sign Help Symbol Support Icon Isolated On White  Background Stock Photo - Download Image Now - iStock">
            <a:extLst>
              <a:ext uri="{FF2B5EF4-FFF2-40B4-BE49-F238E27FC236}">
                <a16:creationId xmlns:a16="http://schemas.microsoft.com/office/drawing/2014/main" id="{3D471BC5-2AE0-93A9-9205-970E65D1657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60096" y="2382012"/>
            <a:ext cx="5097590" cy="4367174"/>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bildnummer 3">
            <a:extLst>
              <a:ext uri="{FF2B5EF4-FFF2-40B4-BE49-F238E27FC236}">
                <a16:creationId xmlns:a16="http://schemas.microsoft.com/office/drawing/2014/main" id="{24AE2AD8-AB39-0027-04B4-4BFBA10226CF}"/>
              </a:ext>
            </a:extLst>
          </p:cNvPr>
          <p:cNvSpPr>
            <a:spLocks noGrp="1"/>
          </p:cNvSpPr>
          <p:nvPr>
            <p:ph type="sldNum" sz="quarter" idx="12"/>
          </p:nvPr>
        </p:nvSpPr>
        <p:spPr>
          <a:xfrm>
            <a:off x="8610600" y="6356350"/>
            <a:ext cx="2743200" cy="365125"/>
          </a:xfrm>
        </p:spPr>
        <p:txBody>
          <a:bodyPr>
            <a:normAutofit/>
          </a:bodyPr>
          <a:lstStyle/>
          <a:p>
            <a:pPr>
              <a:spcAft>
                <a:spcPts val="600"/>
              </a:spcAft>
            </a:pPr>
            <a:fld id="{77247564-E29A-4039-A521-FA633551344B}" type="slidenum">
              <a:rPr lang="sv-SE" smtClean="0"/>
              <a:pPr>
                <a:spcAft>
                  <a:spcPts val="600"/>
                </a:spcAft>
              </a:pPr>
              <a:t>4</a:t>
            </a:fld>
            <a:endParaRPr lang="sv-SE"/>
          </a:p>
        </p:txBody>
      </p:sp>
    </p:spTree>
    <p:extLst>
      <p:ext uri="{BB962C8B-B14F-4D97-AF65-F5344CB8AC3E}">
        <p14:creationId xmlns:p14="http://schemas.microsoft.com/office/powerpoint/2010/main" val="2439679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1191667"/>
          </a:xfrm>
        </p:spPr>
        <p:txBody>
          <a:bodyPr>
            <a:normAutofit fontScale="90000"/>
          </a:bodyPr>
          <a:lstStyle/>
          <a:p>
            <a:pPr algn="ctr"/>
            <a:r>
              <a:rPr lang="sv-SE" dirty="0"/>
              <a:t>Föreskrift HSLF-FS 2022:44</a:t>
            </a:r>
            <a:br>
              <a:rPr lang="sv-SE" dirty="0"/>
            </a:br>
            <a:endParaRPr lang="sv-SE" dirty="0"/>
          </a:p>
        </p:txBody>
      </p:sp>
      <p:sp>
        <p:nvSpPr>
          <p:cNvPr id="3" name="Platshållare för innehåll 2"/>
          <p:cNvSpPr>
            <a:spLocks noGrp="1"/>
          </p:cNvSpPr>
          <p:nvPr>
            <p:ph idx="1"/>
          </p:nvPr>
        </p:nvSpPr>
        <p:spPr>
          <a:xfrm>
            <a:off x="677334" y="1268761"/>
            <a:ext cx="10243202" cy="4896544"/>
          </a:xfrm>
        </p:spPr>
        <p:txBody>
          <a:bodyPr>
            <a:normAutofit lnSpcReduction="10000"/>
          </a:bodyPr>
          <a:lstStyle/>
          <a:p>
            <a:r>
              <a:rPr lang="sv-SE" sz="1800" b="1" dirty="0"/>
              <a:t>Rutiner:</a:t>
            </a:r>
            <a:r>
              <a:rPr lang="sv-SE" sz="1800" dirty="0"/>
              <a:t> </a:t>
            </a:r>
          </a:p>
          <a:p>
            <a:pPr marL="0" indent="0">
              <a:lnSpc>
                <a:spcPct val="110000"/>
              </a:lnSpc>
              <a:buNone/>
            </a:pPr>
            <a:r>
              <a:rPr lang="sv-SE" sz="1800" dirty="0"/>
              <a:t>           − hur smitta ska förebyggas i verksamheten</a:t>
            </a:r>
          </a:p>
          <a:p>
            <a:pPr marL="0" indent="0">
              <a:lnSpc>
                <a:spcPct val="110000"/>
              </a:lnSpc>
              <a:buNone/>
            </a:pPr>
            <a:r>
              <a:rPr lang="sv-SE" sz="1800" dirty="0"/>
              <a:t>           − hur smittspridning ska förhindras i verksamheten.</a:t>
            </a:r>
          </a:p>
          <a:p>
            <a:pPr marL="0" indent="0">
              <a:lnSpc>
                <a:spcPct val="110000"/>
              </a:lnSpc>
              <a:buNone/>
            </a:pPr>
            <a:r>
              <a:rPr lang="sv-SE" sz="1800" dirty="0"/>
              <a:t>           − vem som ansvarar för att olika smittförebyggande åtgärder vidtas i verksamheten. </a:t>
            </a:r>
          </a:p>
          <a:p>
            <a:pPr marL="0" indent="0">
              <a:lnSpc>
                <a:spcPct val="110000"/>
              </a:lnSpc>
              <a:buNone/>
            </a:pPr>
            <a:r>
              <a:rPr lang="sv-SE" sz="1800" dirty="0"/>
              <a:t>           − hur verksamheten kan samverka med hälso- och sjukvården. </a:t>
            </a:r>
          </a:p>
          <a:p>
            <a:pPr marL="0" indent="0">
              <a:lnSpc>
                <a:spcPct val="110000"/>
              </a:lnSpc>
              <a:buNone/>
            </a:pPr>
            <a:r>
              <a:rPr lang="sv-SE" sz="1800" dirty="0"/>
              <a:t>           − hur de smittförebyggande åtgärderna ska följas upp.</a:t>
            </a:r>
          </a:p>
          <a:p>
            <a:pPr marL="0" indent="0">
              <a:lnSpc>
                <a:spcPct val="110000"/>
              </a:lnSpc>
              <a:buNone/>
            </a:pPr>
            <a:r>
              <a:rPr lang="sv-SE" sz="1800" dirty="0"/>
              <a:t>           − hur personalen i verksamheten ska informeras om rutinerna. </a:t>
            </a:r>
          </a:p>
          <a:p>
            <a:pPr>
              <a:lnSpc>
                <a:spcPct val="110000"/>
              </a:lnSpc>
            </a:pPr>
            <a:r>
              <a:rPr lang="sv-SE" sz="1800" b="1" dirty="0"/>
              <a:t>Riskanalys</a:t>
            </a:r>
            <a:r>
              <a:rPr lang="sv-SE" sz="1800" dirty="0"/>
              <a:t>: vilka risker för smitta och smittspridning som finns i verksamheten och vilka åtgärder som behöver vidtas för att förhindra smitta och smittspridning i verksamheten.</a:t>
            </a:r>
          </a:p>
          <a:p>
            <a:pPr>
              <a:lnSpc>
                <a:spcPct val="110000"/>
              </a:lnSpc>
            </a:pPr>
            <a:r>
              <a:rPr lang="sv-SE" sz="1800" b="1" dirty="0"/>
              <a:t>Utbildning</a:t>
            </a:r>
            <a:r>
              <a:rPr lang="sv-SE" sz="1800" dirty="0"/>
              <a:t>: erbjuda personalen som genomför insatserna utbildning i att</a:t>
            </a:r>
          </a:p>
          <a:p>
            <a:pPr marL="0" indent="0">
              <a:lnSpc>
                <a:spcPct val="110000"/>
              </a:lnSpc>
              <a:buNone/>
            </a:pPr>
            <a:r>
              <a:rPr lang="sv-SE" sz="1800" dirty="0"/>
              <a:t>     1. förebygga och förhindra smitta och smittspridning i verksamheten.</a:t>
            </a:r>
          </a:p>
          <a:p>
            <a:pPr marL="0" indent="0">
              <a:lnSpc>
                <a:spcPct val="110000"/>
              </a:lnSpc>
              <a:buNone/>
            </a:pPr>
            <a:r>
              <a:rPr lang="sv-SE" sz="1800" dirty="0"/>
              <a:t>     2. basala hygien rutiner. </a:t>
            </a:r>
          </a:p>
        </p:txBody>
      </p:sp>
    </p:spTree>
    <p:extLst>
      <p:ext uri="{BB962C8B-B14F-4D97-AF65-F5344CB8AC3E}">
        <p14:creationId xmlns:p14="http://schemas.microsoft.com/office/powerpoint/2010/main" val="2035055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CD9308-10C7-2158-F884-6153D5DF8F41}"/>
              </a:ext>
            </a:extLst>
          </p:cNvPr>
          <p:cNvSpPr>
            <a:spLocks noGrp="1"/>
          </p:cNvSpPr>
          <p:nvPr>
            <p:ph type="title"/>
          </p:nvPr>
        </p:nvSpPr>
        <p:spPr>
          <a:xfrm>
            <a:off x="838200" y="681037"/>
            <a:ext cx="10515600" cy="1163787"/>
          </a:xfrm>
        </p:spPr>
        <p:txBody>
          <a:bodyPr>
            <a:normAutofit fontScale="90000"/>
          </a:bodyPr>
          <a:lstStyle/>
          <a:p>
            <a:pPr algn="ctr"/>
            <a:r>
              <a:rPr lang="sv-SE" sz="4400" dirty="0">
                <a:solidFill>
                  <a:srgbClr val="231F20"/>
                </a:solidFill>
                <a:effectLst/>
                <a:latin typeface="Calibri" panose="020F0502020204030204" pitchFamily="34" charset="0"/>
                <a:ea typeface="Calibri" panose="020F0502020204030204" pitchFamily="34" charset="0"/>
              </a:rPr>
              <a:t>Tillämpningsområde HSLF-FS 2022:44</a:t>
            </a:r>
            <a:br>
              <a:rPr lang="sv-SE" sz="4400" dirty="0">
                <a:effectLst/>
                <a:latin typeface="Calibri" panose="020F0502020204030204" pitchFamily="34" charset="0"/>
                <a:ea typeface="Calibri" panose="020F0502020204030204" pitchFamily="34" charset="0"/>
              </a:rPr>
            </a:br>
            <a:endParaRPr lang="sv-SE" dirty="0"/>
          </a:p>
        </p:txBody>
      </p:sp>
      <p:sp>
        <p:nvSpPr>
          <p:cNvPr id="3" name="Platshållare för innehåll 2">
            <a:extLst>
              <a:ext uri="{FF2B5EF4-FFF2-40B4-BE49-F238E27FC236}">
                <a16:creationId xmlns:a16="http://schemas.microsoft.com/office/drawing/2014/main" id="{CAA23901-C66C-CACB-AF32-29FE7D424FC6}"/>
              </a:ext>
            </a:extLst>
          </p:cNvPr>
          <p:cNvSpPr>
            <a:spLocks noGrp="1"/>
          </p:cNvSpPr>
          <p:nvPr>
            <p:ph idx="1"/>
          </p:nvPr>
        </p:nvSpPr>
        <p:spPr>
          <a:xfrm>
            <a:off x="838200" y="1844824"/>
            <a:ext cx="10515600" cy="4332139"/>
          </a:xfrm>
        </p:spPr>
        <p:txBody>
          <a:bodyPr/>
          <a:lstStyle/>
          <a:p>
            <a:pPr>
              <a:lnSpc>
                <a:spcPct val="150000"/>
              </a:lnSpc>
            </a:pPr>
            <a:r>
              <a:rPr lang="sv-SE" sz="1800" b="1" dirty="0">
                <a:effectLst/>
                <a:latin typeface="Calibri" panose="020F0502020204030204" pitchFamily="34" charset="0"/>
                <a:ea typeface="Calibri" panose="020F0502020204030204" pitchFamily="34" charset="0"/>
              </a:rPr>
              <a:t>1 § </a:t>
            </a:r>
            <a:r>
              <a:rPr lang="sv-SE" sz="1800" dirty="0">
                <a:effectLst/>
                <a:latin typeface="Calibri" panose="020F0502020204030204" pitchFamily="34" charset="0"/>
                <a:ea typeface="Calibri" panose="020F0502020204030204" pitchFamily="34" charset="0"/>
              </a:rPr>
              <a:t>Dessa föreskrifter ska tillämpas av den som bedriver verksamhet i form av:</a:t>
            </a:r>
          </a:p>
          <a:p>
            <a:pPr>
              <a:lnSpc>
                <a:spcPct val="150000"/>
              </a:lnSpc>
            </a:pPr>
            <a:r>
              <a:rPr lang="sv-SE" sz="1800" dirty="0">
                <a:effectLst/>
                <a:latin typeface="Calibri" panose="020F0502020204030204" pitchFamily="34" charset="0"/>
                <a:ea typeface="Calibri" panose="020F0502020204030204" pitchFamily="34" charset="0"/>
              </a:rPr>
              <a:t>1. sådant boende som avses i 5 kap. 5 § andra eller tredje stycket social tjänstlagen (2001:453</a:t>
            </a:r>
            <a:r>
              <a:rPr lang="sv-SE" sz="1800" u="sng" dirty="0">
                <a:effectLst/>
                <a:latin typeface="Calibri" panose="020F0502020204030204" pitchFamily="34" charset="0"/>
                <a:ea typeface="Calibri" panose="020F0502020204030204" pitchFamily="34" charset="0"/>
              </a:rPr>
              <a:t>)</a:t>
            </a:r>
            <a:r>
              <a:rPr lang="sv-SE" sz="1800" dirty="0">
                <a:effectLst/>
                <a:latin typeface="Calibri" panose="020F0502020204030204" pitchFamily="34" charset="0"/>
                <a:ea typeface="Calibri" panose="020F0502020204030204" pitchFamily="34" charset="0"/>
              </a:rPr>
              <a:t>, </a:t>
            </a:r>
            <a:r>
              <a:rPr lang="sv-SE" sz="1800" dirty="0" err="1">
                <a:effectLst/>
                <a:latin typeface="Calibri" panose="020F0502020204030204" pitchFamily="34" charset="0"/>
                <a:ea typeface="Calibri" panose="020F0502020204030204" pitchFamily="34" charset="0"/>
              </a:rPr>
              <a:t>SoL</a:t>
            </a:r>
            <a:r>
              <a:rPr lang="sv-SE" sz="1800" dirty="0">
                <a:effectLst/>
                <a:latin typeface="Calibri" panose="020F0502020204030204" pitchFamily="34" charset="0"/>
                <a:ea typeface="Calibri" panose="020F0502020204030204" pitchFamily="34" charset="0"/>
              </a:rPr>
              <a:t>,</a:t>
            </a:r>
          </a:p>
          <a:p>
            <a:pPr>
              <a:lnSpc>
                <a:spcPct val="150000"/>
              </a:lnSpc>
            </a:pPr>
            <a:r>
              <a:rPr lang="sv-SE" sz="1800" dirty="0">
                <a:effectLst/>
                <a:latin typeface="Calibri" panose="020F0502020204030204" pitchFamily="34" charset="0"/>
                <a:ea typeface="Calibri" panose="020F0502020204030204" pitchFamily="34" charset="0"/>
              </a:rPr>
              <a:t>2. sådant boende som avses i 5 kap. 7 § tredje stycket </a:t>
            </a:r>
            <a:r>
              <a:rPr lang="sv-SE" sz="1800" u="sng" dirty="0" err="1">
                <a:effectLst/>
                <a:latin typeface="Calibri" panose="020F0502020204030204" pitchFamily="34" charset="0"/>
                <a:ea typeface="Calibri" panose="020F0502020204030204" pitchFamily="34" charset="0"/>
              </a:rPr>
              <a:t>SoL</a:t>
            </a:r>
            <a:r>
              <a:rPr lang="sv-SE" sz="1800" dirty="0">
                <a:effectLst/>
                <a:latin typeface="Calibri" panose="020F0502020204030204" pitchFamily="34" charset="0"/>
                <a:ea typeface="Calibri" panose="020F0502020204030204" pitchFamily="34" charset="0"/>
              </a:rPr>
              <a:t>,</a:t>
            </a:r>
          </a:p>
          <a:p>
            <a:pPr>
              <a:lnSpc>
                <a:spcPct val="150000"/>
              </a:lnSpc>
            </a:pPr>
            <a:r>
              <a:rPr lang="sv-SE" sz="1800" dirty="0">
                <a:effectLst/>
                <a:latin typeface="Calibri" panose="020F0502020204030204" pitchFamily="34" charset="0"/>
                <a:ea typeface="Calibri" panose="020F0502020204030204" pitchFamily="34" charset="0"/>
              </a:rPr>
              <a:t>3. bostad med särskild service för barn eller ungdomar enligt 9 § 8 lagen (1993:387) om stöd och service till vissa funktionshindrade, LSS,</a:t>
            </a:r>
          </a:p>
          <a:p>
            <a:pPr>
              <a:lnSpc>
                <a:spcPct val="150000"/>
              </a:lnSpc>
            </a:pPr>
            <a:r>
              <a:rPr lang="sv-SE" sz="1800" dirty="0">
                <a:effectLst/>
                <a:latin typeface="Calibri" panose="020F0502020204030204" pitchFamily="34" charset="0"/>
                <a:ea typeface="Calibri" panose="020F0502020204030204" pitchFamily="34" charset="0"/>
              </a:rPr>
              <a:t>4. bostad med särskild service för vuxna enligt 9 § 9 LSS,  </a:t>
            </a:r>
            <a:r>
              <a:rPr lang="sv-SE" sz="1800" dirty="0">
                <a:effectLst/>
                <a:ea typeface="Calibri" panose="020F0502020204030204" pitchFamily="34" charset="0"/>
              </a:rPr>
              <a:t>(bostad med särskild service för vuxna eller annan särskilt anpassad bostad för vuxna)</a:t>
            </a:r>
          </a:p>
          <a:p>
            <a:pPr>
              <a:lnSpc>
                <a:spcPct val="150000"/>
              </a:lnSpc>
            </a:pPr>
            <a:r>
              <a:rPr lang="sv-SE" sz="1800" dirty="0">
                <a:solidFill>
                  <a:srgbClr val="231F20"/>
                </a:solidFill>
                <a:effectLst/>
                <a:latin typeface="Calibri" panose="020F0502020204030204" pitchFamily="34" charset="0"/>
                <a:ea typeface="Calibri" panose="020F0502020204030204" pitchFamily="34" charset="0"/>
              </a:rPr>
              <a:t>5. hemtjänst i ordinärt boende.</a:t>
            </a:r>
            <a:endParaRPr lang="sv-SE" sz="1800" dirty="0">
              <a:effectLst/>
              <a:latin typeface="Calibri" panose="020F0502020204030204" pitchFamily="34" charset="0"/>
              <a:ea typeface="Calibri" panose="020F0502020204030204" pitchFamily="34" charset="0"/>
            </a:endParaRPr>
          </a:p>
          <a:p>
            <a:endParaRPr lang="sv-SE" dirty="0"/>
          </a:p>
        </p:txBody>
      </p:sp>
      <p:sp>
        <p:nvSpPr>
          <p:cNvPr id="4" name="Platshållare för bildnummer 3">
            <a:extLst>
              <a:ext uri="{FF2B5EF4-FFF2-40B4-BE49-F238E27FC236}">
                <a16:creationId xmlns:a16="http://schemas.microsoft.com/office/drawing/2014/main" id="{2127A0D2-8D68-4D04-5545-C0B0C4565669}"/>
              </a:ext>
            </a:extLst>
          </p:cNvPr>
          <p:cNvSpPr>
            <a:spLocks noGrp="1"/>
          </p:cNvSpPr>
          <p:nvPr>
            <p:ph type="sldNum" sz="quarter" idx="12"/>
          </p:nvPr>
        </p:nvSpPr>
        <p:spPr/>
        <p:txBody>
          <a:bodyPr/>
          <a:lstStyle/>
          <a:p>
            <a:fld id="{77247564-E29A-4039-A521-FA633551344B}" type="slidenum">
              <a:rPr lang="sv-SE" smtClean="0"/>
              <a:pPr/>
              <a:t>6</a:t>
            </a:fld>
            <a:endParaRPr lang="sv-SE" dirty="0"/>
          </a:p>
        </p:txBody>
      </p:sp>
    </p:spTree>
    <p:extLst>
      <p:ext uri="{BB962C8B-B14F-4D97-AF65-F5344CB8AC3E}">
        <p14:creationId xmlns:p14="http://schemas.microsoft.com/office/powerpoint/2010/main" val="3845800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a:xfrm>
            <a:off x="1585631" y="308000"/>
            <a:ext cx="8596668" cy="1320800"/>
          </a:xfrm>
        </p:spPr>
        <p:txBody>
          <a:bodyPr>
            <a:normAutofit fontScale="90000"/>
          </a:bodyPr>
          <a:lstStyle/>
          <a:p>
            <a:pPr algn="ctr"/>
            <a:r>
              <a:rPr lang="sv-SE" dirty="0"/>
              <a:t>Egenkontroll, PPM och månadsmätningar</a:t>
            </a:r>
            <a:br>
              <a:rPr lang="sv-SE" dirty="0"/>
            </a:br>
            <a:endParaRPr lang="sv-SE" dirty="0"/>
          </a:p>
        </p:txBody>
      </p:sp>
      <p:sp>
        <p:nvSpPr>
          <p:cNvPr id="4" name="Platshållare för bildnummer 3"/>
          <p:cNvSpPr>
            <a:spLocks noGrp="1"/>
          </p:cNvSpPr>
          <p:nvPr>
            <p:ph type="sldNum" sz="quarter" idx="12"/>
          </p:nvPr>
        </p:nvSpPr>
        <p:spPr/>
        <p:txBody>
          <a:bodyPr/>
          <a:lstStyle/>
          <a:p>
            <a:fld id="{77247564-E29A-4039-A521-FA633551344B}" type="slidenum">
              <a:rPr lang="sv-SE" smtClean="0"/>
              <a:pPr/>
              <a:t>7</a:t>
            </a:fld>
            <a:endParaRPr lang="sv-SE" dirty="0"/>
          </a:p>
        </p:txBody>
      </p:sp>
      <p:graphicFrame>
        <p:nvGraphicFramePr>
          <p:cNvPr id="5" name="Platshållare för innehåll 4"/>
          <p:cNvGraphicFramePr>
            <a:graphicFrameLocks noGrp="1"/>
          </p:cNvGraphicFramePr>
          <p:nvPr>
            <p:ph sz="quarter" idx="4294967295"/>
            <p:extLst>
              <p:ext uri="{D42A27DB-BD31-4B8C-83A1-F6EECF244321}">
                <p14:modId xmlns:p14="http://schemas.microsoft.com/office/powerpoint/2010/main" val="1031778812"/>
              </p:ext>
            </p:extLst>
          </p:nvPr>
        </p:nvGraphicFramePr>
        <p:xfrm>
          <a:off x="1631504" y="1294048"/>
          <a:ext cx="8550795" cy="4511216"/>
        </p:xfrm>
        <a:graphic>
          <a:graphicData uri="http://schemas.openxmlformats.org/drawingml/2006/table">
            <a:tbl>
              <a:tblPr firstRow="1" bandRow="1">
                <a:tableStyleId>{5C22544A-7EE6-4342-B048-85BDC9FD1C3A}</a:tableStyleId>
              </a:tblPr>
              <a:tblGrid>
                <a:gridCol w="2850265">
                  <a:extLst>
                    <a:ext uri="{9D8B030D-6E8A-4147-A177-3AD203B41FA5}">
                      <a16:colId xmlns:a16="http://schemas.microsoft.com/office/drawing/2014/main" val="20000"/>
                    </a:ext>
                  </a:extLst>
                </a:gridCol>
                <a:gridCol w="2838367">
                  <a:extLst>
                    <a:ext uri="{9D8B030D-6E8A-4147-A177-3AD203B41FA5}">
                      <a16:colId xmlns:a16="http://schemas.microsoft.com/office/drawing/2014/main" val="20001"/>
                    </a:ext>
                  </a:extLst>
                </a:gridCol>
                <a:gridCol w="2862163">
                  <a:extLst>
                    <a:ext uri="{9D8B030D-6E8A-4147-A177-3AD203B41FA5}">
                      <a16:colId xmlns:a16="http://schemas.microsoft.com/office/drawing/2014/main" val="20002"/>
                    </a:ext>
                  </a:extLst>
                </a:gridCol>
              </a:tblGrid>
              <a:tr h="986688">
                <a:tc>
                  <a:txBody>
                    <a:bodyPr/>
                    <a:lstStyle/>
                    <a:p>
                      <a:r>
                        <a:rPr lang="sv-SE" dirty="0"/>
                        <a:t>Egenkontroll</a:t>
                      </a:r>
                    </a:p>
                  </a:txBody>
                  <a:tcPr/>
                </a:tc>
                <a:tc>
                  <a:txBody>
                    <a:bodyPr/>
                    <a:lstStyle/>
                    <a:p>
                      <a:r>
                        <a:rPr lang="sv-SE" dirty="0"/>
                        <a:t>Omfattning</a:t>
                      </a:r>
                    </a:p>
                  </a:txBody>
                  <a:tcPr/>
                </a:tc>
                <a:tc>
                  <a:txBody>
                    <a:bodyPr/>
                    <a:lstStyle/>
                    <a:p>
                      <a:r>
                        <a:rPr lang="sv-SE" dirty="0"/>
                        <a:t>Källa/registrering</a:t>
                      </a:r>
                    </a:p>
                  </a:txBody>
                  <a:tcPr/>
                </a:tc>
                <a:extLst>
                  <a:ext uri="{0D108BD9-81ED-4DB2-BD59-A6C34878D82A}">
                    <a16:rowId xmlns:a16="http://schemas.microsoft.com/office/drawing/2014/main" val="10000"/>
                  </a:ext>
                </a:extLst>
              </a:tr>
              <a:tr h="126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chemeClr val="tx1"/>
                          </a:solidFill>
                          <a:effectLst/>
                        </a:rPr>
                        <a:t>Basala hygienrutiner och klädregler (BHK)</a:t>
                      </a:r>
                      <a:endParaRPr lang="sv-S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endParaRPr lang="sv-SE" dirty="0"/>
                    </a:p>
                  </a:txBody>
                  <a:tcPr/>
                </a:tc>
                <a:tc>
                  <a:txBody>
                    <a:bodyPr/>
                    <a:lstStyle/>
                    <a:p>
                      <a:r>
                        <a:rPr lang="sv-SE" dirty="0"/>
                        <a:t>1 ggr år</a:t>
                      </a:r>
                    </a:p>
                    <a:p>
                      <a:r>
                        <a:rPr lang="sv-SE" dirty="0"/>
                        <a:t>Tas bort 2024</a:t>
                      </a:r>
                    </a:p>
                  </a:txBody>
                  <a:tcPr/>
                </a:tc>
                <a:tc>
                  <a:txBody>
                    <a:bodyPr/>
                    <a:lstStyle/>
                    <a:p>
                      <a:r>
                        <a:rPr lang="sv-SE" dirty="0"/>
                        <a:t>PPM databas SKR</a:t>
                      </a:r>
                    </a:p>
                    <a:p>
                      <a:r>
                        <a:rPr lang="sv-SE" dirty="0"/>
                        <a:t>Tas bort 2024</a:t>
                      </a:r>
                    </a:p>
                  </a:txBody>
                  <a:tcPr/>
                </a:tc>
                <a:extLst>
                  <a:ext uri="{0D108BD9-81ED-4DB2-BD59-A6C34878D82A}">
                    <a16:rowId xmlns:a16="http://schemas.microsoft.com/office/drawing/2014/main" val="10001"/>
                  </a:ext>
                </a:extLst>
              </a:tr>
              <a:tr h="986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chemeClr val="tx1"/>
                          </a:solidFill>
                          <a:effectLst/>
                        </a:rPr>
                        <a:t>Månadsmätningar BHK</a:t>
                      </a:r>
                      <a:endParaRPr lang="sv-SE"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sv-SE" dirty="0"/>
                    </a:p>
                  </a:txBody>
                  <a:tcPr/>
                </a:tc>
                <a:tc>
                  <a:txBody>
                    <a:bodyPr/>
                    <a:lstStyle/>
                    <a:p>
                      <a:r>
                        <a:rPr lang="sv-SE" dirty="0"/>
                        <a:t>1 gång månad</a:t>
                      </a:r>
                    </a:p>
                  </a:txBody>
                  <a:tcPr/>
                </a:tc>
                <a:tc>
                  <a:txBody>
                    <a:bodyPr/>
                    <a:lstStyle/>
                    <a:p>
                      <a:r>
                        <a:rPr lang="sv-SE" dirty="0"/>
                        <a:t>Databas SKR</a:t>
                      </a:r>
                    </a:p>
                    <a:p>
                      <a:r>
                        <a:rPr lang="sv-SE" baseline="0" dirty="0"/>
                        <a:t>Tas bort 2024</a:t>
                      </a:r>
                      <a:br>
                        <a:rPr lang="sv-SE" baseline="0" dirty="0"/>
                      </a:br>
                      <a:endParaRPr lang="sv-SE" dirty="0"/>
                    </a:p>
                  </a:txBody>
                  <a:tcPr/>
                </a:tc>
                <a:extLst>
                  <a:ext uri="{0D108BD9-81ED-4DB2-BD59-A6C34878D82A}">
                    <a16:rowId xmlns:a16="http://schemas.microsoft.com/office/drawing/2014/main" val="10002"/>
                  </a:ext>
                </a:extLst>
              </a:tr>
              <a:tr h="126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chemeClr val="tx1"/>
                          </a:solidFill>
                          <a:effectLst/>
                        </a:rPr>
                        <a:t>Egenkontroll av vårdhygienisk standard</a:t>
                      </a:r>
                      <a:endParaRPr lang="sv-S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endParaRPr lang="sv-SE" dirty="0"/>
                    </a:p>
                  </a:txBody>
                  <a:tcPr/>
                </a:tc>
                <a:tc>
                  <a:txBody>
                    <a:bodyPr/>
                    <a:lstStyle/>
                    <a:p>
                      <a:r>
                        <a:rPr lang="sv-SE" dirty="0"/>
                        <a:t>1 gång per år</a:t>
                      </a:r>
                    </a:p>
                  </a:txBody>
                  <a:tcPr/>
                </a:tc>
                <a:tc>
                  <a:txBody>
                    <a:bodyPr/>
                    <a:lstStyle/>
                    <a:p>
                      <a:r>
                        <a:rPr lang="sv-SE" sz="1800" dirty="0">
                          <a:effectLst/>
                        </a:rPr>
                        <a:t>Se särskilda </a:t>
                      </a:r>
                      <a:r>
                        <a:rPr lang="sv-SE" sz="1800" u="sng" dirty="0">
                          <a:solidFill>
                            <a:schemeClr val="tx1"/>
                          </a:solidFill>
                          <a:effectLst/>
                          <a:hlinkClick r:id="rId3"/>
                        </a:rPr>
                        <a:t>checklistor</a:t>
                      </a:r>
                      <a:r>
                        <a:rPr lang="sv-SE" sz="1800" dirty="0">
                          <a:solidFill>
                            <a:schemeClr val="tx1"/>
                          </a:solidFill>
                          <a:effectLst/>
                        </a:rPr>
                        <a:t>  </a:t>
                      </a:r>
                      <a:r>
                        <a:rPr lang="sv-SE" sz="1800" dirty="0">
                          <a:effectLst/>
                        </a:rPr>
                        <a:t>NLL</a:t>
                      </a:r>
                      <a:r>
                        <a:rPr lang="sv-SE" sz="1800" baseline="0" dirty="0">
                          <a:effectLst/>
                        </a:rPr>
                        <a:t>+ </a:t>
                      </a:r>
                      <a:endParaRPr lang="sv-SE" dirty="0"/>
                    </a:p>
                  </a:txBody>
                  <a:tcPr/>
                </a:tc>
                <a:extLst>
                  <a:ext uri="{0D108BD9-81ED-4DB2-BD59-A6C34878D82A}">
                    <a16:rowId xmlns:a16="http://schemas.microsoft.com/office/drawing/2014/main" val="10003"/>
                  </a:ext>
                </a:extLst>
              </a:tr>
            </a:tbl>
          </a:graphicData>
        </a:graphic>
      </p:graphicFrame>
      <p:pic>
        <p:nvPicPr>
          <p:cNvPr id="6" name="Bildobjekt 5"/>
          <p:cNvPicPr/>
          <p:nvPr/>
        </p:nvPicPr>
        <p:blipFill rotWithShape="1">
          <a:blip r:embed="rId4"/>
          <a:srcRect l="39955" t="80364" r="50171" b="9251"/>
          <a:stretch/>
        </p:blipFill>
        <p:spPr bwMode="auto">
          <a:xfrm>
            <a:off x="9768408" y="5805264"/>
            <a:ext cx="2291715" cy="9162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192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5F7AAE-D5C7-8B56-66FC-81489E4DB540}"/>
              </a:ext>
            </a:extLst>
          </p:cNvPr>
          <p:cNvSpPr>
            <a:spLocks noGrp="1"/>
          </p:cNvSpPr>
          <p:nvPr>
            <p:ph type="title"/>
          </p:nvPr>
        </p:nvSpPr>
        <p:spPr>
          <a:xfrm>
            <a:off x="596442" y="512493"/>
            <a:ext cx="10828149" cy="618995"/>
          </a:xfrm>
        </p:spPr>
        <p:txBody>
          <a:bodyPr/>
          <a:lstStyle/>
          <a:p>
            <a:pPr algn="ctr"/>
            <a:r>
              <a:rPr lang="sv-SE" dirty="0"/>
              <a:t>Åtgärder som ingår i ett multimodalt arbetssätt</a:t>
            </a:r>
          </a:p>
        </p:txBody>
      </p:sp>
      <p:pic>
        <p:nvPicPr>
          <p:cNvPr id="4" name="Platshållare för innehåll 3">
            <a:extLst>
              <a:ext uri="{FF2B5EF4-FFF2-40B4-BE49-F238E27FC236}">
                <a16:creationId xmlns:a16="http://schemas.microsoft.com/office/drawing/2014/main" id="{899625E9-60DB-C177-052E-BF9B213A36E5}"/>
              </a:ext>
            </a:extLst>
          </p:cNvPr>
          <p:cNvPicPr>
            <a:picLocks noGrp="1" noChangeAspect="1"/>
          </p:cNvPicPr>
          <p:nvPr>
            <p:ph sz="half" idx="1"/>
          </p:nvPr>
        </p:nvPicPr>
        <p:blipFill>
          <a:blip r:embed="rId3"/>
          <a:stretch>
            <a:fillRect/>
          </a:stretch>
        </p:blipFill>
        <p:spPr>
          <a:xfrm>
            <a:off x="3071664" y="1268760"/>
            <a:ext cx="5616624" cy="4476999"/>
          </a:xfrm>
          <a:prstGeom prst="rect">
            <a:avLst/>
          </a:prstGeom>
        </p:spPr>
      </p:pic>
    </p:spTree>
    <p:extLst>
      <p:ext uri="{BB962C8B-B14F-4D97-AF65-F5344CB8AC3E}">
        <p14:creationId xmlns:p14="http://schemas.microsoft.com/office/powerpoint/2010/main" val="3769712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7D11C4B-1169-A79A-332E-4F0F44742926}"/>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t>Varför ska vi göra allt det här?</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4">
            <a:extLst>
              <a:ext uri="{FF2B5EF4-FFF2-40B4-BE49-F238E27FC236}">
                <a16:creationId xmlns:a16="http://schemas.microsoft.com/office/drawing/2014/main" id="{9AC963EE-1BE7-7B7D-FF48-39E7D364CA77}"/>
              </a:ext>
            </a:extLst>
          </p:cNvPr>
          <p:cNvPicPr>
            <a:picLocks noGrp="1" noChangeAspect="1"/>
          </p:cNvPicPr>
          <p:nvPr>
            <p:ph idx="1"/>
          </p:nvPr>
        </p:nvPicPr>
        <p:blipFill rotWithShape="1">
          <a:blip r:embed="rId3"/>
          <a:srcRect r="-1" b="301"/>
          <a:stretch/>
        </p:blipFill>
        <p:spPr>
          <a:xfrm>
            <a:off x="7176120" y="1144176"/>
            <a:ext cx="4125542" cy="469537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Platshållare för bildnummer 3">
            <a:extLst>
              <a:ext uri="{FF2B5EF4-FFF2-40B4-BE49-F238E27FC236}">
                <a16:creationId xmlns:a16="http://schemas.microsoft.com/office/drawing/2014/main" id="{97AFDD88-17F2-14DB-08D7-879E75E639F1}"/>
              </a:ext>
            </a:extLst>
          </p:cNvPr>
          <p:cNvSpPr>
            <a:spLocks noGrp="1"/>
          </p:cNvSpPr>
          <p:nvPr>
            <p:ph type="sldNum" sz="quarter" idx="12"/>
          </p:nvPr>
        </p:nvSpPr>
        <p:spPr>
          <a:xfrm>
            <a:off x="10591800" y="6356350"/>
            <a:ext cx="762000" cy="365125"/>
          </a:xfrm>
        </p:spPr>
        <p:txBody>
          <a:bodyPr vert="horz" lIns="91440" tIns="45720" rIns="91440" bIns="45720" rtlCol="0" anchor="ctr">
            <a:normAutofit/>
          </a:bodyPr>
          <a:lstStyle/>
          <a:p>
            <a:pPr>
              <a:spcAft>
                <a:spcPts val="600"/>
              </a:spcAft>
              <a:defRPr/>
            </a:pPr>
            <a:fld id="{77247564-E29A-4039-A521-FA633551344B}" type="slidenum">
              <a:rPr lang="en-US" smtClean="0">
                <a:solidFill>
                  <a:srgbClr val="FFFFFF"/>
                </a:solidFill>
                <a:latin typeface="Calibri" panose="020F0502020204030204"/>
              </a:rPr>
              <a:pPr>
                <a:spcAft>
                  <a:spcPts val="600"/>
                </a:spcAft>
                <a:defRPr/>
              </a:pPr>
              <a:t>9</a:t>
            </a:fld>
            <a:endParaRPr lang="en-US">
              <a:solidFill>
                <a:srgbClr val="FFFFFF"/>
              </a:solidFill>
              <a:latin typeface="Calibri" panose="020F0502020204030204"/>
            </a:endParaRPr>
          </a:p>
        </p:txBody>
      </p:sp>
    </p:spTree>
    <p:extLst>
      <p:ext uri="{BB962C8B-B14F-4D97-AF65-F5344CB8AC3E}">
        <p14:creationId xmlns:p14="http://schemas.microsoft.com/office/powerpoint/2010/main" val="3198766809"/>
      </p:ext>
    </p:extLst>
  </p:cSld>
  <p:clrMapOvr>
    <a:masterClrMapping/>
  </p:clrMapOvr>
</p:sld>
</file>

<file path=ppt/theme/theme1.xml><?xml version="1.0" encoding="utf-8"?>
<a:theme xmlns:a="http://schemas.openxmlformats.org/drawingml/2006/main" name="Ljus-bakgrund">
  <a:themeElements>
    <a:clrScheme name="Anpassat 7">
      <a:dk1>
        <a:srgbClr val="242424"/>
      </a:dk1>
      <a:lt1>
        <a:srgbClr val="FFFFFF"/>
      </a:lt1>
      <a:dk2>
        <a:srgbClr val="141F69"/>
      </a:dk2>
      <a:lt2>
        <a:srgbClr val="FFFFFF"/>
      </a:lt2>
      <a:accent1>
        <a:srgbClr val="141F69"/>
      </a:accent1>
      <a:accent2>
        <a:srgbClr val="00ABE1"/>
      </a:accent2>
      <a:accent3>
        <a:srgbClr val="FE6426"/>
      </a:accent3>
      <a:accent4>
        <a:srgbClr val="FFFFFF"/>
      </a:accent4>
      <a:accent5>
        <a:srgbClr val="FFFFFF"/>
      </a:accent5>
      <a:accent6>
        <a:srgbClr val="FFFFFF"/>
      </a:accent6>
      <a:hlink>
        <a:srgbClr val="3FB7FE"/>
      </a:hlink>
      <a:folHlink>
        <a:srgbClr val="C490AA"/>
      </a:folHlink>
    </a:clrScheme>
    <a:fontScheme name="Anpassa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48953E-FC6B-4369-8C02-FC03E5BB9E0F}" vid="{5C6709FC-B5B2-4200-9193-C1C68836758E}"/>
    </a:ext>
  </a:extLst>
</a:theme>
</file>

<file path=ppt/theme/theme2.xml><?xml version="1.0" encoding="utf-8"?>
<a:theme xmlns:a="http://schemas.openxmlformats.org/drawingml/2006/main" name="Mörk-bakgrund">
  <a:themeElements>
    <a:clrScheme name="Anpassat 7">
      <a:dk1>
        <a:srgbClr val="242424"/>
      </a:dk1>
      <a:lt1>
        <a:srgbClr val="FFFFFF"/>
      </a:lt1>
      <a:dk2>
        <a:srgbClr val="141F69"/>
      </a:dk2>
      <a:lt2>
        <a:srgbClr val="FFFFFF"/>
      </a:lt2>
      <a:accent1>
        <a:srgbClr val="141F69"/>
      </a:accent1>
      <a:accent2>
        <a:srgbClr val="00ABE1"/>
      </a:accent2>
      <a:accent3>
        <a:srgbClr val="FE6426"/>
      </a:accent3>
      <a:accent4>
        <a:srgbClr val="FFFFFF"/>
      </a:accent4>
      <a:accent5>
        <a:srgbClr val="FFFFFF"/>
      </a:accent5>
      <a:accent6>
        <a:srgbClr val="FFFFFF"/>
      </a:accent6>
      <a:hlink>
        <a:srgbClr val="3FB7FE"/>
      </a:hlink>
      <a:folHlink>
        <a:srgbClr val="C490AA"/>
      </a:folHlink>
    </a:clrScheme>
    <a:fontScheme name="Anpassa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48953E-FC6B-4369-8C02-FC03E5BB9E0F}" vid="{BB5CC104-9630-4095-A3B2-5FCB4E4E1F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Norrbotten Vit Blå</Template>
  <TotalTime>960</TotalTime>
  <Words>2010</Words>
  <Application>Microsoft Office PowerPoint</Application>
  <PresentationFormat>Bredbild</PresentationFormat>
  <Paragraphs>183</Paragraphs>
  <Slides>16</Slides>
  <Notes>15</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16</vt:i4>
      </vt:variant>
    </vt:vector>
  </HeadingPairs>
  <TitlesOfParts>
    <vt:vector size="25" baseType="lpstr">
      <vt:lpstr>Arial</vt:lpstr>
      <vt:lpstr>Calibri</vt:lpstr>
      <vt:lpstr>Calibri Light</vt:lpstr>
      <vt:lpstr>Source Sans Pro</vt:lpstr>
      <vt:lpstr>Source Sans Pro Black</vt:lpstr>
      <vt:lpstr>Times New Roman</vt:lpstr>
      <vt:lpstr>Ljus-bakgrund</vt:lpstr>
      <vt:lpstr>Mörk-bakgrund</vt:lpstr>
      <vt:lpstr>Office-tema</vt:lpstr>
      <vt:lpstr>Forum Enhetschef Kommunal vård och omsorg November 2023</vt:lpstr>
      <vt:lpstr>Varför har vi ett Forum?</vt:lpstr>
      <vt:lpstr>Hur går det i dag? </vt:lpstr>
      <vt:lpstr>Uppdrag</vt:lpstr>
      <vt:lpstr>Föreskrift HSLF-FS 2022:44 </vt:lpstr>
      <vt:lpstr>Tillämpningsområde HSLF-FS 2022:44 </vt:lpstr>
      <vt:lpstr>Egenkontroll, PPM och månadsmätningar </vt:lpstr>
      <vt:lpstr>Åtgärder som ingår i ett multimodalt arbetssätt</vt:lpstr>
      <vt:lpstr>Varför ska vi göra allt det här?</vt:lpstr>
      <vt:lpstr>Vårdrelaterad infektion – den vanligaste vårdskadan</vt:lpstr>
      <vt:lpstr>PowerPoint-presentation</vt:lpstr>
      <vt:lpstr>Mätningar</vt:lpstr>
      <vt:lpstr>Hygienombudet</vt:lpstr>
      <vt:lpstr> Alltid på agendan</vt:lpstr>
      <vt:lpstr>Forum framåt exempel på ämnen:</vt:lpstr>
      <vt:lpstr>Hitta Vårdhygien </vt:lpstr>
    </vt:vector>
  </TitlesOfParts>
  <Company>Region Norrbotten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du använder mallen</dc:title>
  <dc:creator>Margareta Nilsson</dc:creator>
  <cp:lastModifiedBy>Yvonne Samuelsson</cp:lastModifiedBy>
  <cp:revision>55</cp:revision>
  <cp:lastPrinted>2022-12-12T14:40:19Z</cp:lastPrinted>
  <dcterms:created xsi:type="dcterms:W3CDTF">2022-12-05T12:26:57Z</dcterms:created>
  <dcterms:modified xsi:type="dcterms:W3CDTF">2023-12-06T13:06:44Z</dcterms:modified>
</cp:coreProperties>
</file>